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86" r:id="rId3"/>
    <p:sldId id="269" r:id="rId4"/>
    <p:sldId id="259" r:id="rId5"/>
    <p:sldId id="270" r:id="rId6"/>
    <p:sldId id="283" r:id="rId7"/>
    <p:sldId id="272" r:id="rId8"/>
    <p:sldId id="258" r:id="rId9"/>
    <p:sldId id="282" r:id="rId10"/>
    <p:sldId id="273" r:id="rId11"/>
    <p:sldId id="276" r:id="rId12"/>
    <p:sldId id="277" r:id="rId13"/>
    <p:sldId id="274" r:id="rId14"/>
    <p:sldId id="275" r:id="rId15"/>
    <p:sldId id="280" r:id="rId16"/>
    <p:sldId id="262" r:id="rId17"/>
    <p:sldId id="281" r:id="rId18"/>
    <p:sldId id="278" r:id="rId19"/>
    <p:sldId id="279" r:id="rId20"/>
    <p:sldId id="261" r:id="rId21"/>
    <p:sldId id="284" r:id="rId2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A96"/>
    <a:srgbClr val="61D54A"/>
    <a:srgbClr val="013E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188"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5562600" y="8686800"/>
            <a:ext cx="762000" cy="152400"/>
          </a:xfrm>
          <a:prstGeom prst="rect">
            <a:avLst/>
          </a:prstGeom>
          <a:ln>
            <a:noFill/>
          </a:ln>
        </p:spPr>
        <p:txBody>
          <a:bodyPr vert="horz" wrap="square" lIns="0" tIns="0" rIns="0" bIns="0" numCol="1" anchor="t" anchorCtr="0" compatLnSpc="1">
            <a:prstTxWarp prst="textNoShape">
              <a:avLst/>
            </a:prstTxWarp>
          </a:bodyPr>
          <a:lstStyle>
            <a:lvl1pPr algn="r">
              <a:defRPr sz="700"/>
            </a:lvl1pPr>
          </a:lstStyle>
          <a:p>
            <a:fld id="{CBC52015-F4A1-FC44-AA07-A3975767E242}" type="datetime1">
              <a:rPr lang="de-DE"/>
              <a:pPr/>
              <a:t>21.01.2016</a:t>
            </a:fld>
            <a:endParaRPr lang="de-DE"/>
          </a:p>
        </p:txBody>
      </p:sp>
      <p:sp>
        <p:nvSpPr>
          <p:cNvPr id="4" name="Fußzeilenplatzhalter 3"/>
          <p:cNvSpPr>
            <a:spLocks noGrp="1"/>
          </p:cNvSpPr>
          <p:nvPr>
            <p:ph type="ftr" sz="quarter" idx="2"/>
          </p:nvPr>
        </p:nvSpPr>
        <p:spPr>
          <a:xfrm>
            <a:off x="533400" y="8686800"/>
            <a:ext cx="4876800" cy="304800"/>
          </a:xfrm>
          <a:prstGeom prst="rect">
            <a:avLst/>
          </a:prstGeom>
        </p:spPr>
        <p:txBody>
          <a:bodyPr vert="horz" lIns="0" tIns="0" rIns="0" bIns="0" rtlCol="0" anchor="t"/>
          <a:lstStyle>
            <a:lvl1pPr algn="l">
              <a:defRPr sz="700" dirty="0" smtClean="0">
                <a:latin typeface="Arial" pitchFamily="-104" charset="0"/>
                <a:ea typeface="+mn-ea"/>
                <a:cs typeface="+mn-cs"/>
              </a:defRPr>
            </a:lvl1pPr>
          </a:lstStyle>
          <a:p>
            <a:pPr>
              <a:defRPr/>
            </a:pPr>
            <a:endParaRPr lang="de-DE"/>
          </a:p>
        </p:txBody>
      </p:sp>
      <p:sp>
        <p:nvSpPr>
          <p:cNvPr id="5" name="Foliennummernplatzhalter 4"/>
          <p:cNvSpPr>
            <a:spLocks noGrp="1"/>
          </p:cNvSpPr>
          <p:nvPr>
            <p:ph type="sldNum" sz="quarter" idx="3"/>
          </p:nvPr>
        </p:nvSpPr>
        <p:spPr>
          <a:xfrm>
            <a:off x="5562600" y="8839200"/>
            <a:ext cx="760413" cy="152400"/>
          </a:xfrm>
          <a:prstGeom prst="rect">
            <a:avLst/>
          </a:prstGeom>
        </p:spPr>
        <p:txBody>
          <a:bodyPr vert="horz" wrap="square" lIns="0" tIns="0" rIns="0" bIns="0" numCol="1" anchor="t" anchorCtr="0" compatLnSpc="1">
            <a:prstTxWarp prst="textNoShape">
              <a:avLst/>
            </a:prstTxWarp>
          </a:bodyPr>
          <a:lstStyle>
            <a:lvl1pPr algn="r">
              <a:defRPr sz="700"/>
            </a:lvl1pPr>
          </a:lstStyle>
          <a:p>
            <a:fld id="{679E48DE-701B-AB43-8F07-8B15B2727BCC}" type="slidenum">
              <a:rPr lang="de-DE"/>
              <a:pPr/>
              <a:t>‹Nr.›</a:t>
            </a:fld>
            <a:endParaRPr lang="de-DE"/>
          </a:p>
        </p:txBody>
      </p:sp>
      <p:pic>
        <p:nvPicPr>
          <p:cNvPr id="13317" name="Bild 5" descr="Logo_UKS_DE_klein_schwar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1447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p:cNvCxnSpPr/>
          <p:nvPr/>
        </p:nvCxnSpPr>
        <p:spPr>
          <a:xfrm>
            <a:off x="533400" y="684213"/>
            <a:ext cx="5791200" cy="1587"/>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a:off x="533400" y="8610600"/>
            <a:ext cx="57912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Kopfzeilenplatzhalter 1"/>
          <p:cNvSpPr>
            <a:spLocks noGrp="1"/>
          </p:cNvSpPr>
          <p:nvPr>
            <p:ph type="hdr" sz="quarter"/>
          </p:nvPr>
        </p:nvSpPr>
        <p:spPr>
          <a:xfrm>
            <a:off x="533400" y="104775"/>
            <a:ext cx="4183063" cy="452438"/>
          </a:xfrm>
          <a:prstGeom prst="rect">
            <a:avLst/>
          </a:prstGeom>
        </p:spPr>
        <p:txBody>
          <a:bodyPr vert="horz" lIns="0" tIns="0" rIns="0" bIns="0" rtlCol="0" anchor="b">
            <a:normAutofit/>
          </a:bodyPr>
          <a:lstStyle>
            <a:lvl1pPr algn="l">
              <a:defRPr sz="900" b="1" dirty="0" smtClean="0">
                <a:latin typeface="Arial" pitchFamily="-104" charset="0"/>
                <a:ea typeface="+mn-ea"/>
                <a:cs typeface="+mn-cs"/>
              </a:defRPr>
            </a:lvl1pPr>
          </a:lstStyle>
          <a:p>
            <a:pPr>
              <a:defRPr/>
            </a:pPr>
            <a:endParaRPr lang="de-DE"/>
          </a:p>
        </p:txBody>
      </p:sp>
    </p:spTree>
    <p:extLst>
      <p:ext uri="{BB962C8B-B14F-4D97-AF65-F5344CB8AC3E}">
        <p14:creationId xmlns:p14="http://schemas.microsoft.com/office/powerpoint/2010/main" val="27761972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533400" y="914400"/>
            <a:ext cx="3667125"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533400" y="3956050"/>
            <a:ext cx="5791200" cy="450215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Kopfzeilenplatzhalter 1"/>
          <p:cNvSpPr>
            <a:spLocks noGrp="1"/>
          </p:cNvSpPr>
          <p:nvPr>
            <p:ph type="hdr" sz="quarter"/>
          </p:nvPr>
        </p:nvSpPr>
        <p:spPr>
          <a:xfrm>
            <a:off x="533400" y="104775"/>
            <a:ext cx="4183063" cy="452438"/>
          </a:xfrm>
          <a:prstGeom prst="rect">
            <a:avLst/>
          </a:prstGeom>
        </p:spPr>
        <p:txBody>
          <a:bodyPr vert="horz" lIns="0" tIns="0" rIns="0" bIns="0" rtlCol="0" anchor="b">
            <a:normAutofit/>
          </a:bodyPr>
          <a:lstStyle>
            <a:lvl1pPr algn="l">
              <a:defRPr sz="900" b="1" dirty="0" smtClean="0">
                <a:latin typeface="Arial" pitchFamily="-104" charset="0"/>
                <a:ea typeface="+mn-ea"/>
                <a:cs typeface="+mn-cs"/>
              </a:defRPr>
            </a:lvl1pPr>
          </a:lstStyle>
          <a:p>
            <a:pPr>
              <a:defRPr/>
            </a:pPr>
            <a:endParaRPr lang="de-DE"/>
          </a:p>
        </p:txBody>
      </p:sp>
      <p:sp>
        <p:nvSpPr>
          <p:cNvPr id="9" name="Datumsplatzhalter 2"/>
          <p:cNvSpPr>
            <a:spLocks noGrp="1"/>
          </p:cNvSpPr>
          <p:nvPr>
            <p:ph type="dt" sz="quarter" idx="1"/>
          </p:nvPr>
        </p:nvSpPr>
        <p:spPr>
          <a:xfrm>
            <a:off x="5562600" y="8686800"/>
            <a:ext cx="762000" cy="152400"/>
          </a:xfrm>
          <a:prstGeom prst="rect">
            <a:avLst/>
          </a:prstGeom>
          <a:ln>
            <a:noFill/>
          </a:ln>
        </p:spPr>
        <p:txBody>
          <a:bodyPr vert="horz" wrap="square" lIns="0" tIns="0" rIns="0" bIns="0" numCol="1" anchor="t" anchorCtr="0" compatLnSpc="1">
            <a:prstTxWarp prst="textNoShape">
              <a:avLst/>
            </a:prstTxWarp>
          </a:bodyPr>
          <a:lstStyle>
            <a:lvl1pPr algn="r">
              <a:defRPr sz="700"/>
            </a:lvl1pPr>
          </a:lstStyle>
          <a:p>
            <a:fld id="{54BB8D6C-3F19-444D-8A19-C8E52A485B81}" type="datetime1">
              <a:rPr lang="de-DE"/>
              <a:pPr/>
              <a:t>21.01.2016</a:t>
            </a:fld>
            <a:endParaRPr lang="de-DE"/>
          </a:p>
        </p:txBody>
      </p:sp>
      <p:sp>
        <p:nvSpPr>
          <p:cNvPr id="10" name="Fußzeilenplatzhalter 3"/>
          <p:cNvSpPr>
            <a:spLocks noGrp="1"/>
          </p:cNvSpPr>
          <p:nvPr>
            <p:ph type="ftr" sz="quarter" idx="4"/>
          </p:nvPr>
        </p:nvSpPr>
        <p:spPr>
          <a:xfrm>
            <a:off x="533400" y="8686800"/>
            <a:ext cx="4876800" cy="304800"/>
          </a:xfrm>
          <a:prstGeom prst="rect">
            <a:avLst/>
          </a:prstGeom>
        </p:spPr>
        <p:txBody>
          <a:bodyPr vert="horz" lIns="0" tIns="0" rIns="0" bIns="0" rtlCol="0" anchor="t"/>
          <a:lstStyle>
            <a:lvl1pPr algn="l">
              <a:defRPr sz="700" dirty="0" smtClean="0">
                <a:latin typeface="Arial" pitchFamily="-104" charset="0"/>
                <a:ea typeface="+mn-ea"/>
                <a:cs typeface="+mn-cs"/>
              </a:defRPr>
            </a:lvl1pPr>
          </a:lstStyle>
          <a:p>
            <a:pPr>
              <a:defRPr/>
            </a:pPr>
            <a:endParaRPr lang="de-DE"/>
          </a:p>
        </p:txBody>
      </p:sp>
      <p:sp>
        <p:nvSpPr>
          <p:cNvPr id="11" name="Foliennummernplatzhalter 4"/>
          <p:cNvSpPr>
            <a:spLocks noGrp="1"/>
          </p:cNvSpPr>
          <p:nvPr>
            <p:ph type="sldNum" sz="quarter" idx="5"/>
          </p:nvPr>
        </p:nvSpPr>
        <p:spPr>
          <a:xfrm>
            <a:off x="5562600" y="8839200"/>
            <a:ext cx="760413" cy="152400"/>
          </a:xfrm>
          <a:prstGeom prst="rect">
            <a:avLst/>
          </a:prstGeom>
        </p:spPr>
        <p:txBody>
          <a:bodyPr vert="horz" wrap="square" lIns="0" tIns="0" rIns="0" bIns="0" numCol="1" anchor="t" anchorCtr="0" compatLnSpc="1">
            <a:prstTxWarp prst="textNoShape">
              <a:avLst/>
            </a:prstTxWarp>
          </a:bodyPr>
          <a:lstStyle>
            <a:lvl1pPr algn="r">
              <a:defRPr sz="700"/>
            </a:lvl1pPr>
          </a:lstStyle>
          <a:p>
            <a:fld id="{4D6B482D-2EF0-654C-9743-DE0190A6D657}" type="slidenum">
              <a:rPr lang="de-DE"/>
              <a:pPr/>
              <a:t>‹Nr.›</a:t>
            </a:fld>
            <a:endParaRPr lang="de-DE"/>
          </a:p>
        </p:txBody>
      </p:sp>
      <p:pic>
        <p:nvPicPr>
          <p:cNvPr id="14344" name="Bild 11" descr="Logo_UKS_DE_klein_schwar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1447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p:cNvCxnSpPr/>
          <p:nvPr/>
        </p:nvCxnSpPr>
        <p:spPr>
          <a:xfrm>
            <a:off x="533400" y="684213"/>
            <a:ext cx="5791200" cy="1587"/>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533400" y="8628063"/>
            <a:ext cx="5791200" cy="1587"/>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84479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100" b="1" kern="1200">
        <a:solidFill>
          <a:schemeClr val="tx1"/>
        </a:solidFill>
        <a:latin typeface="Arial" pitchFamily="-104" charset="0"/>
        <a:ea typeface="ＭＳ Ｐゴシック" charset="0"/>
        <a:cs typeface="ＭＳ Ｐゴシック" charset="0"/>
      </a:defRPr>
    </a:lvl1pPr>
    <a:lvl2pPr marL="457200" algn="l" rtl="0" eaLnBrk="0" fontAlgn="base" hangingPunct="0">
      <a:spcBef>
        <a:spcPct val="30000"/>
      </a:spcBef>
      <a:spcAft>
        <a:spcPct val="0"/>
      </a:spcAft>
      <a:defRPr sz="900" kern="1200">
        <a:solidFill>
          <a:schemeClr val="tx1"/>
        </a:solidFill>
        <a:latin typeface="Arial" pitchFamily="-104" charset="0"/>
        <a:ea typeface="ＭＳ Ｐゴシック" pitchFamily="-104" charset="-128"/>
        <a:cs typeface="+mn-cs"/>
      </a:defRPr>
    </a:lvl2pPr>
    <a:lvl3pPr marL="914400" algn="l" rtl="0" eaLnBrk="0" fontAlgn="base" hangingPunct="0">
      <a:spcBef>
        <a:spcPct val="30000"/>
      </a:spcBef>
      <a:spcAft>
        <a:spcPct val="0"/>
      </a:spcAft>
      <a:defRPr sz="900" kern="1200">
        <a:solidFill>
          <a:schemeClr val="tx1"/>
        </a:solidFill>
        <a:latin typeface="Arial" pitchFamily="-104" charset="0"/>
        <a:ea typeface="ＭＳ Ｐゴシック" pitchFamily="-104" charset="-128"/>
        <a:cs typeface="+mn-cs"/>
      </a:defRPr>
    </a:lvl3pPr>
    <a:lvl4pPr marL="1371600" algn="l" rtl="0" eaLnBrk="0" fontAlgn="base" hangingPunct="0">
      <a:spcBef>
        <a:spcPct val="30000"/>
      </a:spcBef>
      <a:spcAft>
        <a:spcPct val="0"/>
      </a:spcAft>
      <a:defRPr sz="900" kern="1200">
        <a:solidFill>
          <a:schemeClr val="tx1"/>
        </a:solidFill>
        <a:latin typeface="Arial" pitchFamily="-104" charset="0"/>
        <a:ea typeface="ＭＳ Ｐゴシック" pitchFamily="-104" charset="-128"/>
        <a:cs typeface="+mn-cs"/>
      </a:defRPr>
    </a:lvl4pPr>
    <a:lvl5pPr marL="1828800" algn="l" rtl="0" eaLnBrk="0" fontAlgn="base" hangingPunct="0">
      <a:spcBef>
        <a:spcPct val="30000"/>
      </a:spcBef>
      <a:spcAft>
        <a:spcPct val="0"/>
      </a:spcAft>
      <a:defRPr sz="900" kern="1200">
        <a:solidFill>
          <a:schemeClr val="tx1"/>
        </a:solidFill>
        <a:latin typeface="Arial" pitchFamily="-104" charset="0"/>
        <a:ea typeface="ＭＳ Ｐゴシック" pitchFamily="-1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6" descr="Logo u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76250"/>
            <a:ext cx="35893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3789363"/>
            <a:ext cx="8207375" cy="2087562"/>
          </a:xfrm>
        </p:spPr>
        <p:txBody>
          <a:bodyPr anchor="t"/>
          <a:lstStyle>
            <a:lvl1pPr>
              <a:defRPr/>
            </a:lvl1pPr>
          </a:lstStyle>
          <a:p>
            <a:r>
              <a:rPr lang="de-DE" smtClean="0"/>
              <a:t>Mastertitelformat bearbeiten</a:t>
            </a:r>
            <a:endParaRPr lang="de-DE"/>
          </a:p>
        </p:txBody>
      </p:sp>
      <p:sp>
        <p:nvSpPr>
          <p:cNvPr id="4099" name="Rectangle 3"/>
          <p:cNvSpPr>
            <a:spLocks noGrp="1" noChangeArrowheads="1"/>
          </p:cNvSpPr>
          <p:nvPr>
            <p:ph type="subTitle" idx="1"/>
          </p:nvPr>
        </p:nvSpPr>
        <p:spPr>
          <a:xfrm>
            <a:off x="468313" y="3238500"/>
            <a:ext cx="6335712" cy="269875"/>
          </a:xfrm>
        </p:spPr>
        <p:txBody>
          <a:bodyPr anchor="b"/>
          <a:lstStyle>
            <a:lvl1pPr marL="0" indent="0">
              <a:defRPr sz="1400">
                <a:solidFill>
                  <a:schemeClr val="accent2"/>
                </a:solidFill>
              </a:defRPr>
            </a:lvl1pPr>
          </a:lstStyle>
          <a:p>
            <a:r>
              <a:rPr lang="de-DE" smtClean="0"/>
              <a:t>Master-Untertitelformat bearbeiten</a:t>
            </a:r>
            <a:endParaRPr lang="de-DE"/>
          </a:p>
        </p:txBody>
      </p:sp>
      <p:sp>
        <p:nvSpPr>
          <p:cNvPr id="5" name="Rectangle 4"/>
          <p:cNvSpPr>
            <a:spLocks noGrp="1" noChangeArrowheads="1"/>
          </p:cNvSpPr>
          <p:nvPr>
            <p:ph type="dt" sz="half" idx="10"/>
          </p:nvPr>
        </p:nvSpPr>
        <p:spPr>
          <a:xfrm>
            <a:off x="6877050" y="3238500"/>
            <a:ext cx="1811338" cy="269875"/>
          </a:xfrm>
        </p:spPr>
        <p:txBody>
          <a:bodyPr anchor="b"/>
          <a:lstStyle>
            <a:lvl1pPr algn="r">
              <a:defRPr sz="1400">
                <a:solidFill>
                  <a:schemeClr val="accent2"/>
                </a:solidFill>
              </a:defRPr>
            </a:lvl1pPr>
          </a:lstStyle>
          <a:p>
            <a:fld id="{5D79E261-312C-4EB2-9C24-6E4674A51602}" type="datetime1">
              <a:rPr lang="de-DE" smtClean="0"/>
              <a:t>21.01.2016</a:t>
            </a:fld>
            <a:endParaRPr lang="de-DE"/>
          </a:p>
        </p:txBody>
      </p:sp>
      <p:sp>
        <p:nvSpPr>
          <p:cNvPr id="6" name="Rectangle 5"/>
          <p:cNvSpPr>
            <a:spLocks noGrp="1" noChangeArrowheads="1"/>
          </p:cNvSpPr>
          <p:nvPr>
            <p:ph type="ftr" sz="quarter" idx="11"/>
          </p:nvPr>
        </p:nvSpPr>
        <p:spPr>
          <a:xfrm>
            <a:off x="468313" y="6138863"/>
            <a:ext cx="8207375" cy="719137"/>
          </a:xfrm>
        </p:spPr>
        <p:txBody>
          <a:bodyPr anchor="t"/>
          <a:lstStyle>
            <a:lvl1pPr>
              <a:lnSpc>
                <a:spcPct val="90000"/>
              </a:lnSpc>
              <a:defRPr sz="1400" b="0"/>
            </a:lvl1pPr>
          </a:lstStyle>
          <a:p>
            <a:pPr>
              <a:defRPr/>
            </a:pPr>
            <a:r>
              <a:rPr lang="de-DE" smtClean="0"/>
              <a:t>Prof. A. Bozzato</a:t>
            </a:r>
            <a:endParaRPr lang="de-DE"/>
          </a:p>
        </p:txBody>
      </p:sp>
    </p:spTree>
    <p:extLst>
      <p:ext uri="{BB962C8B-B14F-4D97-AF65-F5344CB8AC3E}">
        <p14:creationId xmlns:p14="http://schemas.microsoft.com/office/powerpoint/2010/main" val="2715259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fld id="{C0502E1E-70FA-4F03-8720-178799B22FF9}" type="datetime1">
              <a:rPr lang="de-DE" smtClean="0"/>
              <a:t>21.01.2016</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6" name="Rectangle 6"/>
          <p:cNvSpPr>
            <a:spLocks noGrp="1" noChangeArrowheads="1"/>
          </p:cNvSpPr>
          <p:nvPr>
            <p:ph type="sldNum" sz="quarter" idx="12"/>
          </p:nvPr>
        </p:nvSpPr>
        <p:spPr>
          <a:ln/>
        </p:spPr>
        <p:txBody>
          <a:bodyPr/>
          <a:lstStyle>
            <a:lvl1pPr>
              <a:defRPr/>
            </a:lvl1pPr>
          </a:lstStyle>
          <a:p>
            <a:fld id="{BC0517DA-8266-634C-85EC-49B23636605E}" type="slidenum">
              <a:rPr lang="de-DE"/>
              <a:pPr/>
              <a:t>‹Nr.›</a:t>
            </a:fld>
            <a:endParaRPr lang="de-DE"/>
          </a:p>
        </p:txBody>
      </p:sp>
    </p:spTree>
    <p:extLst>
      <p:ext uri="{BB962C8B-B14F-4D97-AF65-F5344CB8AC3E}">
        <p14:creationId xmlns:p14="http://schemas.microsoft.com/office/powerpoint/2010/main" val="23328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4638" y="908050"/>
            <a:ext cx="2051050" cy="540067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68313" y="908050"/>
            <a:ext cx="6003925" cy="540067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fld id="{C01426FE-3FFF-4D0F-9B4B-79B525E03D2D}" type="datetime1">
              <a:rPr lang="de-DE" smtClean="0"/>
              <a:t>21.01.2016</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6" name="Rectangle 6"/>
          <p:cNvSpPr>
            <a:spLocks noGrp="1" noChangeArrowheads="1"/>
          </p:cNvSpPr>
          <p:nvPr>
            <p:ph type="sldNum" sz="quarter" idx="12"/>
          </p:nvPr>
        </p:nvSpPr>
        <p:spPr>
          <a:ln/>
        </p:spPr>
        <p:txBody>
          <a:bodyPr/>
          <a:lstStyle>
            <a:lvl1pPr>
              <a:defRPr/>
            </a:lvl1pPr>
          </a:lstStyle>
          <a:p>
            <a:fld id="{9BC110FD-A272-0947-94C6-20BCE4535EB5}" type="slidenum">
              <a:rPr lang="de-DE"/>
              <a:pPr/>
              <a:t>‹Nr.›</a:t>
            </a:fld>
            <a:endParaRPr lang="de-DE"/>
          </a:p>
        </p:txBody>
      </p:sp>
    </p:spTree>
    <p:extLst>
      <p:ext uri="{BB962C8B-B14F-4D97-AF65-F5344CB8AC3E}">
        <p14:creationId xmlns:p14="http://schemas.microsoft.com/office/powerpoint/2010/main" val="187886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fld id="{5392369A-1BAD-4F26-9598-E25F4C53B6F9}" type="datetime1">
              <a:rPr lang="de-DE" smtClean="0"/>
              <a:t>21.01.2016</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6" name="Rectangle 6"/>
          <p:cNvSpPr>
            <a:spLocks noGrp="1" noChangeArrowheads="1"/>
          </p:cNvSpPr>
          <p:nvPr>
            <p:ph type="sldNum" sz="quarter" idx="12"/>
          </p:nvPr>
        </p:nvSpPr>
        <p:spPr>
          <a:ln/>
        </p:spPr>
        <p:txBody>
          <a:bodyPr/>
          <a:lstStyle>
            <a:lvl1pPr>
              <a:defRPr/>
            </a:lvl1pPr>
          </a:lstStyle>
          <a:p>
            <a:fld id="{974B321C-B58D-7D41-97BB-AD89C1DD01DA}" type="slidenum">
              <a:rPr lang="de-DE"/>
              <a:pPr/>
              <a:t>‹Nr.›</a:t>
            </a:fld>
            <a:endParaRPr lang="de-DE"/>
          </a:p>
        </p:txBody>
      </p:sp>
    </p:spTree>
    <p:extLst>
      <p:ext uri="{BB962C8B-B14F-4D97-AF65-F5344CB8AC3E}">
        <p14:creationId xmlns:p14="http://schemas.microsoft.com/office/powerpoint/2010/main" val="2304555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Mastertitelformat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fld id="{D96734D7-DC53-4AC3-B7C6-694D6381CBA0}" type="datetime1">
              <a:rPr lang="de-DE" smtClean="0"/>
              <a:t>21.01.2016</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6" name="Rectangle 6"/>
          <p:cNvSpPr>
            <a:spLocks noGrp="1" noChangeArrowheads="1"/>
          </p:cNvSpPr>
          <p:nvPr>
            <p:ph type="sldNum" sz="quarter" idx="12"/>
          </p:nvPr>
        </p:nvSpPr>
        <p:spPr>
          <a:ln/>
        </p:spPr>
        <p:txBody>
          <a:bodyPr/>
          <a:lstStyle>
            <a:lvl1pPr>
              <a:defRPr/>
            </a:lvl1pPr>
          </a:lstStyle>
          <a:p>
            <a:fld id="{84621E29-6A29-E646-92D2-E2E3DA8226CA}" type="slidenum">
              <a:rPr lang="de-DE"/>
              <a:pPr/>
              <a:t>‹Nr.›</a:t>
            </a:fld>
            <a:endParaRPr lang="de-DE"/>
          </a:p>
        </p:txBody>
      </p:sp>
    </p:spTree>
    <p:extLst>
      <p:ext uri="{BB962C8B-B14F-4D97-AF65-F5344CB8AC3E}">
        <p14:creationId xmlns:p14="http://schemas.microsoft.com/office/powerpoint/2010/main" val="133519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68313" y="2060575"/>
            <a:ext cx="40274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060575"/>
            <a:ext cx="40274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fld id="{83FCE38C-846A-4C06-A3AF-2C079EDB6273}" type="datetime1">
              <a:rPr lang="de-DE" smtClean="0"/>
              <a:t>21.01.2016</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7" name="Rectangle 6"/>
          <p:cNvSpPr>
            <a:spLocks noGrp="1" noChangeArrowheads="1"/>
          </p:cNvSpPr>
          <p:nvPr>
            <p:ph type="sldNum" sz="quarter" idx="12"/>
          </p:nvPr>
        </p:nvSpPr>
        <p:spPr>
          <a:ln/>
        </p:spPr>
        <p:txBody>
          <a:bodyPr/>
          <a:lstStyle>
            <a:lvl1pPr>
              <a:defRPr/>
            </a:lvl1pPr>
          </a:lstStyle>
          <a:p>
            <a:fld id="{88AE0283-5B07-0E4C-8133-7487EBC75AC5}" type="slidenum">
              <a:rPr lang="de-DE"/>
              <a:pPr/>
              <a:t>‹Nr.›</a:t>
            </a:fld>
            <a:endParaRPr lang="de-DE"/>
          </a:p>
        </p:txBody>
      </p:sp>
    </p:spTree>
    <p:extLst>
      <p:ext uri="{BB962C8B-B14F-4D97-AF65-F5344CB8AC3E}">
        <p14:creationId xmlns:p14="http://schemas.microsoft.com/office/powerpoint/2010/main" val="311472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fld id="{20818AA6-6574-4DFE-B222-6279CCFE2B97}" type="datetime1">
              <a:rPr lang="de-DE" smtClean="0"/>
              <a:t>21.01.2016</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9" name="Rectangle 6"/>
          <p:cNvSpPr>
            <a:spLocks noGrp="1" noChangeArrowheads="1"/>
          </p:cNvSpPr>
          <p:nvPr>
            <p:ph type="sldNum" sz="quarter" idx="12"/>
          </p:nvPr>
        </p:nvSpPr>
        <p:spPr>
          <a:ln/>
        </p:spPr>
        <p:txBody>
          <a:bodyPr/>
          <a:lstStyle>
            <a:lvl1pPr>
              <a:defRPr/>
            </a:lvl1pPr>
          </a:lstStyle>
          <a:p>
            <a:fld id="{734B817E-156B-7F4D-98D7-B1DA24B2127F}" type="slidenum">
              <a:rPr lang="de-DE"/>
              <a:pPr/>
              <a:t>‹Nr.›</a:t>
            </a:fld>
            <a:endParaRPr lang="de-DE"/>
          </a:p>
        </p:txBody>
      </p:sp>
    </p:spTree>
    <p:extLst>
      <p:ext uri="{BB962C8B-B14F-4D97-AF65-F5344CB8AC3E}">
        <p14:creationId xmlns:p14="http://schemas.microsoft.com/office/powerpoint/2010/main" val="422593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fld id="{461830DD-B084-4406-A213-5B8658453469}" type="datetime1">
              <a:rPr lang="de-DE" smtClean="0"/>
              <a:t>21.01.2016</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5" name="Rectangle 6"/>
          <p:cNvSpPr>
            <a:spLocks noGrp="1" noChangeArrowheads="1"/>
          </p:cNvSpPr>
          <p:nvPr>
            <p:ph type="sldNum" sz="quarter" idx="12"/>
          </p:nvPr>
        </p:nvSpPr>
        <p:spPr>
          <a:ln/>
        </p:spPr>
        <p:txBody>
          <a:bodyPr/>
          <a:lstStyle>
            <a:lvl1pPr>
              <a:defRPr/>
            </a:lvl1pPr>
          </a:lstStyle>
          <a:p>
            <a:fld id="{D72F0125-3822-6D4E-8954-3632DBDFF824}" type="slidenum">
              <a:rPr lang="de-DE"/>
              <a:pPr/>
              <a:t>‹Nr.›</a:t>
            </a:fld>
            <a:endParaRPr lang="de-DE"/>
          </a:p>
        </p:txBody>
      </p:sp>
    </p:spTree>
    <p:extLst>
      <p:ext uri="{BB962C8B-B14F-4D97-AF65-F5344CB8AC3E}">
        <p14:creationId xmlns:p14="http://schemas.microsoft.com/office/powerpoint/2010/main" val="28654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BA69EAC-AE63-414C-8B84-C359AC5A3042}" type="datetime1">
              <a:rPr lang="de-DE" smtClean="0"/>
              <a:t>21.01.2016</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4" name="Rectangle 6"/>
          <p:cNvSpPr>
            <a:spLocks noGrp="1" noChangeArrowheads="1"/>
          </p:cNvSpPr>
          <p:nvPr>
            <p:ph type="sldNum" sz="quarter" idx="12"/>
          </p:nvPr>
        </p:nvSpPr>
        <p:spPr>
          <a:ln/>
        </p:spPr>
        <p:txBody>
          <a:bodyPr/>
          <a:lstStyle>
            <a:lvl1pPr>
              <a:defRPr/>
            </a:lvl1pPr>
          </a:lstStyle>
          <a:p>
            <a:fld id="{5224BED4-24DC-444B-8BF4-0E142B2AF011}" type="slidenum">
              <a:rPr lang="de-DE"/>
              <a:pPr/>
              <a:t>‹Nr.›</a:t>
            </a:fld>
            <a:endParaRPr lang="de-DE"/>
          </a:p>
        </p:txBody>
      </p:sp>
    </p:spTree>
    <p:extLst>
      <p:ext uri="{BB962C8B-B14F-4D97-AF65-F5344CB8AC3E}">
        <p14:creationId xmlns:p14="http://schemas.microsoft.com/office/powerpoint/2010/main" val="48553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fld id="{C04663FA-5DC6-4571-8FE5-D442AE788F5E}" type="datetime1">
              <a:rPr lang="de-DE" smtClean="0"/>
              <a:t>21.01.2016</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7" name="Rectangle 6"/>
          <p:cNvSpPr>
            <a:spLocks noGrp="1" noChangeArrowheads="1"/>
          </p:cNvSpPr>
          <p:nvPr>
            <p:ph type="sldNum" sz="quarter" idx="12"/>
          </p:nvPr>
        </p:nvSpPr>
        <p:spPr>
          <a:ln/>
        </p:spPr>
        <p:txBody>
          <a:bodyPr/>
          <a:lstStyle>
            <a:lvl1pPr>
              <a:defRPr/>
            </a:lvl1pPr>
          </a:lstStyle>
          <a:p>
            <a:fld id="{C81FF42D-773F-C94C-A65B-D8F1960D1B65}" type="slidenum">
              <a:rPr lang="de-DE"/>
              <a:pPr/>
              <a:t>‹Nr.›</a:t>
            </a:fld>
            <a:endParaRPr lang="de-DE"/>
          </a:p>
        </p:txBody>
      </p:sp>
    </p:spTree>
    <p:extLst>
      <p:ext uri="{BB962C8B-B14F-4D97-AF65-F5344CB8AC3E}">
        <p14:creationId xmlns:p14="http://schemas.microsoft.com/office/powerpoint/2010/main" val="261959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fld id="{13EAB66F-64B3-450B-99DB-DA24F2785C47}" type="datetime1">
              <a:rPr lang="de-DE" smtClean="0"/>
              <a:t>21.01.2016</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Prof. A. Bozzato</a:t>
            </a:r>
            <a:endParaRPr lang="de-DE"/>
          </a:p>
        </p:txBody>
      </p:sp>
      <p:sp>
        <p:nvSpPr>
          <p:cNvPr id="7" name="Rectangle 6"/>
          <p:cNvSpPr>
            <a:spLocks noGrp="1" noChangeArrowheads="1"/>
          </p:cNvSpPr>
          <p:nvPr>
            <p:ph type="sldNum" sz="quarter" idx="12"/>
          </p:nvPr>
        </p:nvSpPr>
        <p:spPr>
          <a:ln/>
        </p:spPr>
        <p:txBody>
          <a:bodyPr/>
          <a:lstStyle>
            <a:lvl1pPr>
              <a:defRPr/>
            </a:lvl1pPr>
          </a:lstStyle>
          <a:p>
            <a:fld id="{2FA4C606-C403-364F-927A-E4374D3690B6}" type="slidenum">
              <a:rPr lang="de-DE"/>
              <a:pPr/>
              <a:t>‹Nr.›</a:t>
            </a:fld>
            <a:endParaRPr lang="de-DE"/>
          </a:p>
        </p:txBody>
      </p:sp>
    </p:spTree>
    <p:extLst>
      <p:ext uri="{BB962C8B-B14F-4D97-AF65-F5344CB8AC3E}">
        <p14:creationId xmlns:p14="http://schemas.microsoft.com/office/powerpoint/2010/main" val="327925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Folgeseiten 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3" descr="Folgeseiten Head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68313" y="90805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1029" name="Rectangle 3"/>
          <p:cNvSpPr>
            <a:spLocks noGrp="1" noChangeArrowheads="1"/>
          </p:cNvSpPr>
          <p:nvPr>
            <p:ph type="body" idx="1"/>
          </p:nvPr>
        </p:nvSpPr>
        <p:spPr bwMode="auto">
          <a:xfrm>
            <a:off x="468313" y="2060575"/>
            <a:ext cx="8207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 name="Rectangle 4"/>
          <p:cNvSpPr>
            <a:spLocks noGrp="1" noChangeArrowheads="1"/>
          </p:cNvSpPr>
          <p:nvPr>
            <p:ph type="dt" sz="half" idx="2"/>
          </p:nvPr>
        </p:nvSpPr>
        <p:spPr bwMode="auto">
          <a:xfrm>
            <a:off x="1223963" y="6588125"/>
            <a:ext cx="900112" cy="2698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fld id="{6674A3AD-B74D-41C5-9EEF-D29BA35FE34B}" type="datetime1">
              <a:rPr lang="de-DE" smtClean="0"/>
              <a:t>21.01.2016</a:t>
            </a:fld>
            <a:endParaRPr lang="de-DE" dirty="0"/>
          </a:p>
        </p:txBody>
      </p:sp>
      <p:sp>
        <p:nvSpPr>
          <p:cNvPr id="3" name="Rectangle 5"/>
          <p:cNvSpPr>
            <a:spLocks noGrp="1" noChangeArrowheads="1"/>
          </p:cNvSpPr>
          <p:nvPr>
            <p:ph type="ftr" sz="quarter" idx="3"/>
          </p:nvPr>
        </p:nvSpPr>
        <p:spPr bwMode="auto">
          <a:xfrm>
            <a:off x="2195513" y="6588125"/>
            <a:ext cx="6480175" cy="2698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solidFill>
                  <a:schemeClr val="accent2"/>
                </a:solidFill>
                <a:latin typeface="Arial" pitchFamily="-104" charset="0"/>
                <a:ea typeface="+mn-ea"/>
                <a:cs typeface="+mn-cs"/>
              </a:defRPr>
            </a:lvl1pPr>
          </a:lstStyle>
          <a:p>
            <a:pPr>
              <a:defRPr/>
            </a:pPr>
            <a:r>
              <a:rPr lang="de-DE" smtClean="0"/>
              <a:t>Prof. A. Bozzato</a:t>
            </a:r>
            <a:endParaRPr lang="de-DE"/>
          </a:p>
        </p:txBody>
      </p:sp>
      <p:sp>
        <p:nvSpPr>
          <p:cNvPr id="1030" name="Rectangle 6"/>
          <p:cNvSpPr>
            <a:spLocks noGrp="1" noChangeArrowheads="1"/>
          </p:cNvSpPr>
          <p:nvPr>
            <p:ph type="sldNum" sz="quarter" idx="4"/>
          </p:nvPr>
        </p:nvSpPr>
        <p:spPr bwMode="auto">
          <a:xfrm flipH="1">
            <a:off x="792163" y="6588125"/>
            <a:ext cx="360362" cy="2698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fld id="{1ACC0569-4A15-8442-8328-C694255C3278}" type="slidenum">
              <a:rPr lang="de-DE"/>
              <a:pPr/>
              <a:t>‹Nr.›</a:t>
            </a:fld>
            <a:endParaRPr lang="de-DE"/>
          </a:p>
        </p:txBody>
      </p:sp>
      <p:sp>
        <p:nvSpPr>
          <p:cNvPr id="1031" name="Rectangle 7"/>
          <p:cNvSpPr>
            <a:spLocks noChangeArrowheads="1"/>
          </p:cNvSpPr>
          <p:nvPr/>
        </p:nvSpPr>
        <p:spPr bwMode="auto">
          <a:xfrm flipH="1">
            <a:off x="466725" y="6592888"/>
            <a:ext cx="396875" cy="269875"/>
          </a:xfrm>
          <a:prstGeom prst="rect">
            <a:avLst/>
          </a:prstGeom>
          <a:noFill/>
          <a:ln w="9525">
            <a:noFill/>
            <a:miter lim="800000"/>
            <a:headEnd/>
            <a:tailEnd/>
          </a:ln>
          <a:effectLst/>
        </p:spPr>
        <p:txBody>
          <a:bodyPr lIns="0" tIns="0" rIns="0" bIns="0" anchor="ctr"/>
          <a:lstStyle/>
          <a:p>
            <a:pPr>
              <a:defRPr/>
            </a:pPr>
            <a:r>
              <a:rPr lang="de-DE" sz="1000" dirty="0">
                <a:latin typeface="Arial" pitchFamily="-104" charset="0"/>
                <a:ea typeface="+mn-ea"/>
                <a:cs typeface="+mn-cs"/>
              </a:rPr>
              <a:t>Seite</a:t>
            </a:r>
          </a:p>
        </p:txBody>
      </p:sp>
      <p:pic>
        <p:nvPicPr>
          <p:cNvPr id="1035" name="Picture 27" descr="Logo uk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6688" y="68263"/>
            <a:ext cx="21494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l" rtl="0" eaLnBrk="1" fontAlgn="base" hangingPunct="1">
        <a:lnSpc>
          <a:spcPct val="85000"/>
        </a:lnSpc>
        <a:spcBef>
          <a:spcPct val="0"/>
        </a:spcBef>
        <a:spcAft>
          <a:spcPct val="0"/>
        </a:spcAft>
        <a:defRPr sz="2800">
          <a:solidFill>
            <a:schemeClr val="accent2"/>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2pPr>
      <a:lvl3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3pPr>
      <a:lvl4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4pPr>
      <a:lvl5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2800">
          <a:solidFill>
            <a:schemeClr val="accent2"/>
          </a:solidFill>
          <a:latin typeface="Arial" pitchFamily="-104" charset="0"/>
        </a:defRPr>
      </a:lvl6pPr>
      <a:lvl7pPr marL="914400" algn="l" rtl="0" eaLnBrk="1" fontAlgn="base" hangingPunct="1">
        <a:lnSpc>
          <a:spcPct val="85000"/>
        </a:lnSpc>
        <a:spcBef>
          <a:spcPct val="0"/>
        </a:spcBef>
        <a:spcAft>
          <a:spcPct val="0"/>
        </a:spcAft>
        <a:defRPr sz="2800">
          <a:solidFill>
            <a:schemeClr val="accent2"/>
          </a:solidFill>
          <a:latin typeface="Arial" pitchFamily="-104" charset="0"/>
        </a:defRPr>
      </a:lvl7pPr>
      <a:lvl8pPr marL="1371600" algn="l" rtl="0" eaLnBrk="1" fontAlgn="base" hangingPunct="1">
        <a:lnSpc>
          <a:spcPct val="85000"/>
        </a:lnSpc>
        <a:spcBef>
          <a:spcPct val="0"/>
        </a:spcBef>
        <a:spcAft>
          <a:spcPct val="0"/>
        </a:spcAft>
        <a:defRPr sz="2800">
          <a:solidFill>
            <a:schemeClr val="accent2"/>
          </a:solidFill>
          <a:latin typeface="Arial" pitchFamily="-104" charset="0"/>
        </a:defRPr>
      </a:lvl8pPr>
      <a:lvl9pPr marL="1828800" algn="l" rtl="0" eaLnBrk="1" fontAlgn="base" hangingPunct="1">
        <a:lnSpc>
          <a:spcPct val="85000"/>
        </a:lnSpc>
        <a:spcBef>
          <a:spcPct val="0"/>
        </a:spcBef>
        <a:spcAft>
          <a:spcPct val="0"/>
        </a:spcAft>
        <a:defRPr sz="2800">
          <a:solidFill>
            <a:schemeClr val="accent2"/>
          </a:solidFill>
          <a:latin typeface="Arial" pitchFamily="-104" charset="0"/>
        </a:defRPr>
      </a:lvl9pPr>
    </p:titleStyle>
    <p:bodyStyle>
      <a:lvl1pPr marL="342900" indent="-342900" algn="l" rtl="0" eaLnBrk="1" fontAlgn="base" hangingPunct="1">
        <a:spcBef>
          <a:spcPct val="20000"/>
        </a:spcBef>
        <a:spcAft>
          <a:spcPct val="0"/>
        </a:spcAft>
        <a:buClr>
          <a:schemeClr val="tx1"/>
        </a:buClr>
        <a:buFont typeface="Wingdings" charset="0"/>
        <a:defRPr sz="16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charset="0"/>
        <a:buChar char="§"/>
        <a:defRPr sz="1400">
          <a:solidFill>
            <a:schemeClr val="tx1"/>
          </a:solidFill>
          <a:latin typeface="+mn-lt"/>
          <a:ea typeface="ＭＳ Ｐゴシック" pitchFamily="-104" charset="-128"/>
        </a:defRPr>
      </a:lvl2pPr>
      <a:lvl3pPr marL="1143000" indent="-228600" algn="l" rtl="0" eaLnBrk="1" fontAlgn="base" hangingPunct="1">
        <a:spcBef>
          <a:spcPct val="20000"/>
        </a:spcBef>
        <a:spcAft>
          <a:spcPct val="0"/>
        </a:spcAft>
        <a:buClr>
          <a:schemeClr val="tx1"/>
        </a:buClr>
        <a:buFont typeface="Wingdings" charset="0"/>
        <a:buChar char="§"/>
        <a:defRPr sz="1400">
          <a:solidFill>
            <a:schemeClr val="tx1"/>
          </a:solidFill>
          <a:latin typeface="+mn-lt"/>
          <a:ea typeface="ＭＳ Ｐゴシック" pitchFamily="-104" charset="-128"/>
        </a:defRPr>
      </a:lvl3pPr>
      <a:lvl4pPr marL="1600200" indent="-228600" algn="l" rtl="0" eaLnBrk="1" fontAlgn="base" hangingPunct="1">
        <a:spcBef>
          <a:spcPct val="20000"/>
        </a:spcBef>
        <a:spcAft>
          <a:spcPct val="0"/>
        </a:spcAft>
        <a:buClr>
          <a:schemeClr val="tx1"/>
        </a:buClr>
        <a:buFont typeface="Wingdings" charset="0"/>
        <a:buChar char="§"/>
        <a:defRPr sz="1400">
          <a:solidFill>
            <a:schemeClr val="tx1"/>
          </a:solidFill>
          <a:latin typeface="+mn-lt"/>
          <a:ea typeface="ＭＳ Ｐゴシック" pitchFamily="-104" charset="-128"/>
        </a:defRPr>
      </a:lvl4pPr>
      <a:lvl5pPr marL="2057400" indent="-228600" algn="l" rtl="0" eaLnBrk="1" fontAlgn="base" hangingPunct="1">
        <a:spcBef>
          <a:spcPct val="20000"/>
        </a:spcBef>
        <a:spcAft>
          <a:spcPct val="0"/>
        </a:spcAft>
        <a:buClr>
          <a:schemeClr val="tx1"/>
        </a:buClr>
        <a:buFont typeface="Wingdings" charset="0"/>
        <a:buChar char="§"/>
        <a:defRPr sz="1400">
          <a:solidFill>
            <a:schemeClr val="tx1"/>
          </a:solidFill>
          <a:latin typeface="+mn-lt"/>
          <a:ea typeface="ＭＳ Ｐゴシック" pitchFamily="-104" charset="-128"/>
        </a:defRPr>
      </a:lvl5pPr>
      <a:lvl6pPr marL="2514600" indent="-228600" algn="l" rtl="0" eaLnBrk="1" fontAlgn="base" hangingPunct="1">
        <a:spcBef>
          <a:spcPct val="20000"/>
        </a:spcBef>
        <a:spcAft>
          <a:spcPct val="0"/>
        </a:spcAft>
        <a:buClr>
          <a:schemeClr val="tx1"/>
        </a:buClr>
        <a:buFont typeface="Wingdings" pitchFamily="-104" charset="2"/>
        <a:buChar char="§"/>
        <a:defRPr sz="1400">
          <a:solidFill>
            <a:schemeClr val="tx1"/>
          </a:solidFill>
          <a:latin typeface="+mn-lt"/>
          <a:ea typeface="ＭＳ Ｐゴシック" pitchFamily="-104" charset="-128"/>
        </a:defRPr>
      </a:lvl6pPr>
      <a:lvl7pPr marL="2971800" indent="-228600" algn="l" rtl="0" eaLnBrk="1" fontAlgn="base" hangingPunct="1">
        <a:spcBef>
          <a:spcPct val="20000"/>
        </a:spcBef>
        <a:spcAft>
          <a:spcPct val="0"/>
        </a:spcAft>
        <a:buClr>
          <a:schemeClr val="tx1"/>
        </a:buClr>
        <a:buFont typeface="Wingdings" pitchFamily="-104" charset="2"/>
        <a:buChar char="§"/>
        <a:defRPr sz="1400">
          <a:solidFill>
            <a:schemeClr val="tx1"/>
          </a:solidFill>
          <a:latin typeface="+mn-lt"/>
          <a:ea typeface="ＭＳ Ｐゴシック" pitchFamily="-104" charset="-128"/>
        </a:defRPr>
      </a:lvl7pPr>
      <a:lvl8pPr marL="3429000" indent="-228600" algn="l" rtl="0" eaLnBrk="1" fontAlgn="base" hangingPunct="1">
        <a:spcBef>
          <a:spcPct val="20000"/>
        </a:spcBef>
        <a:spcAft>
          <a:spcPct val="0"/>
        </a:spcAft>
        <a:buClr>
          <a:schemeClr val="tx1"/>
        </a:buClr>
        <a:buFont typeface="Wingdings" pitchFamily="-104" charset="2"/>
        <a:buChar char="§"/>
        <a:defRPr sz="1400">
          <a:solidFill>
            <a:schemeClr val="tx1"/>
          </a:solidFill>
          <a:latin typeface="+mn-lt"/>
          <a:ea typeface="ＭＳ Ｐゴシック" pitchFamily="-104" charset="-128"/>
        </a:defRPr>
      </a:lvl8pPr>
      <a:lvl9pPr marL="3886200" indent="-228600" algn="l" rtl="0" eaLnBrk="1" fontAlgn="base" hangingPunct="1">
        <a:spcBef>
          <a:spcPct val="20000"/>
        </a:spcBef>
        <a:spcAft>
          <a:spcPct val="0"/>
        </a:spcAft>
        <a:buClr>
          <a:schemeClr val="tx1"/>
        </a:buClr>
        <a:buFont typeface="Wingdings" pitchFamily="-104" charset="2"/>
        <a:buChar char="§"/>
        <a:defRPr sz="1400">
          <a:solidFill>
            <a:schemeClr val="tx1"/>
          </a:solidFill>
          <a:latin typeface="+mn-lt"/>
          <a:ea typeface="ＭＳ Ｐゴシック" pitchFamily="-104"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2"/>
          <p:cNvSpPr>
            <a:spLocks noGrp="1"/>
          </p:cNvSpPr>
          <p:nvPr>
            <p:ph type="ctrTitle"/>
          </p:nvPr>
        </p:nvSpPr>
        <p:spPr>
          <a:xfrm>
            <a:off x="467544" y="3933726"/>
            <a:ext cx="8207375" cy="1079450"/>
          </a:xfrm>
        </p:spPr>
        <p:txBody>
          <a:bodyPr anchor="ctr"/>
          <a:lstStyle/>
          <a:p>
            <a:pPr algn="ctr"/>
            <a:r>
              <a:rPr lang="de-DE" dirty="0" smtClean="0">
                <a:latin typeface="Arial" charset="0"/>
              </a:rPr>
              <a:t>Richtlinien Promotion</a:t>
            </a:r>
            <a:endParaRPr lang="de-DE" dirty="0">
              <a:latin typeface="Arial" charset="0"/>
            </a:endParaRPr>
          </a:p>
        </p:txBody>
      </p:sp>
      <p:sp>
        <p:nvSpPr>
          <p:cNvPr id="15365" name="Fußzeilenplatzhalter 3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dirty="0" smtClean="0">
                <a:solidFill>
                  <a:schemeClr val="accent2"/>
                </a:solidFill>
              </a:rPr>
              <a:t>Prof. A. Bozzato</a:t>
            </a:r>
            <a:endParaRPr lang="de-DE" sz="1400" dirty="0">
              <a:solidFill>
                <a:schemeClr val="accent2"/>
              </a:solidFill>
            </a:endParaRPr>
          </a:p>
        </p:txBody>
      </p:sp>
      <p:sp>
        <p:nvSpPr>
          <p:cNvPr id="3" name="Datumsplatzhalter 2"/>
          <p:cNvSpPr>
            <a:spLocks noGrp="1"/>
          </p:cNvSpPr>
          <p:nvPr>
            <p:ph type="dt" sz="half" idx="10"/>
          </p:nvPr>
        </p:nvSpPr>
        <p:spPr/>
        <p:txBody>
          <a:bodyPr/>
          <a:lstStyle/>
          <a:p>
            <a:fld id="{FB7734CB-E49F-4FD4-95F5-ABDD2C6FF836}" type="datetime1">
              <a:rPr lang="de-DE" smtClean="0"/>
              <a:t>21.01.2016</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Promotionsliste / Vertrag</a:t>
            </a:r>
            <a:endParaRPr lang="de-DE" dirty="0"/>
          </a:p>
        </p:txBody>
      </p:sp>
      <p:sp>
        <p:nvSpPr>
          <p:cNvPr id="4" name="Datumsplatzhalter 3"/>
          <p:cNvSpPr>
            <a:spLocks noGrp="1"/>
          </p:cNvSpPr>
          <p:nvPr>
            <p:ph type="dt" sz="half" idx="10"/>
          </p:nvPr>
        </p:nvSpPr>
        <p:spPr/>
        <p:txBody>
          <a:bodyPr/>
          <a:lstStyle/>
          <a:p>
            <a:fld id="{D5FAE086-B393-4253-BFAE-22B4B730032B}"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10</a:t>
            </a:fld>
            <a:endParaRPr lang="de-DE"/>
          </a:p>
        </p:txBody>
      </p:sp>
      <p:pic>
        <p:nvPicPr>
          <p:cNvPr id="1026" name="Picture 2" descr="C:\Users\bozzato_a\Desktop\Promohomepa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5184"/>
            <a:ext cx="6511307"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rot="898464">
            <a:off x="405548" y="1374282"/>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16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Promotionsliste / Vertrag</a:t>
            </a:r>
            <a:endParaRPr lang="de-DE" dirty="0"/>
          </a:p>
        </p:txBody>
      </p:sp>
      <p:sp>
        <p:nvSpPr>
          <p:cNvPr id="4" name="Datumsplatzhalter 3"/>
          <p:cNvSpPr>
            <a:spLocks noGrp="1"/>
          </p:cNvSpPr>
          <p:nvPr>
            <p:ph type="dt" sz="half" idx="10"/>
          </p:nvPr>
        </p:nvSpPr>
        <p:spPr/>
        <p:txBody>
          <a:bodyPr/>
          <a:lstStyle/>
          <a:p>
            <a:fld id="{E0C3AC9A-090A-4283-8FA8-2621F9E72532}"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11</a:t>
            </a:fld>
            <a:endParaRPr lang="de-DE"/>
          </a:p>
        </p:txBody>
      </p:sp>
      <p:sp>
        <p:nvSpPr>
          <p:cNvPr id="3" name="Pfeil nach rechts 2"/>
          <p:cNvSpPr/>
          <p:nvPr/>
        </p:nvSpPr>
        <p:spPr>
          <a:xfrm rot="898464">
            <a:off x="1867539" y="1806331"/>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074" name="Picture 2" descr="C:\Users\bozzato_a\Desktop\Aufnahme Promtionsli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43" y="908720"/>
            <a:ext cx="6609866" cy="5583214"/>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p:cNvSpPr/>
          <p:nvPr/>
        </p:nvSpPr>
        <p:spPr>
          <a:xfrm rot="898464">
            <a:off x="1939546" y="1909409"/>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676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Vertrag</a:t>
            </a:r>
            <a:endParaRPr lang="de-DE" dirty="0"/>
          </a:p>
        </p:txBody>
      </p:sp>
      <p:sp>
        <p:nvSpPr>
          <p:cNvPr id="4" name="Datumsplatzhalter 3"/>
          <p:cNvSpPr>
            <a:spLocks noGrp="1"/>
          </p:cNvSpPr>
          <p:nvPr>
            <p:ph type="dt" sz="half" idx="10"/>
          </p:nvPr>
        </p:nvSpPr>
        <p:spPr/>
        <p:txBody>
          <a:bodyPr/>
          <a:lstStyle/>
          <a:p>
            <a:fld id="{CAF8DCF5-2E7B-42C1-AACC-AC7AF4842814}"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12</a:t>
            </a:fld>
            <a:endParaRPr lang="de-DE"/>
          </a:p>
        </p:txBody>
      </p:sp>
      <p:sp>
        <p:nvSpPr>
          <p:cNvPr id="7" name="Textfeld 6"/>
          <p:cNvSpPr txBox="1"/>
          <p:nvPr/>
        </p:nvSpPr>
        <p:spPr>
          <a:xfrm>
            <a:off x="899592" y="1124744"/>
            <a:ext cx="6912768" cy="4893647"/>
          </a:xfrm>
          <a:prstGeom prst="rect">
            <a:avLst/>
          </a:prstGeom>
          <a:noFill/>
        </p:spPr>
        <p:txBody>
          <a:bodyPr wrap="square" rtlCol="0">
            <a:spAutoFit/>
          </a:bodyPr>
          <a:lstStyle/>
          <a:p>
            <a:r>
              <a:rPr lang="de-DE" sz="800" b="1" dirty="0"/>
              <a:t>Universität des Saarlandes</a:t>
            </a:r>
          </a:p>
          <a:p>
            <a:r>
              <a:rPr lang="de-DE" sz="800" b="1" dirty="0"/>
              <a:t>Medizinische Fakultät Homburg</a:t>
            </a:r>
          </a:p>
          <a:p>
            <a:r>
              <a:rPr lang="de-DE" sz="800" b="1" dirty="0"/>
              <a:t>Doktoranden-Betreuungs-Vertrag</a:t>
            </a:r>
          </a:p>
          <a:p>
            <a:r>
              <a:rPr lang="de-DE" sz="800" b="1" dirty="0"/>
              <a:t>der Medizinischen Fakultät</a:t>
            </a:r>
            <a:endParaRPr lang="de-DE" sz="800" dirty="0"/>
          </a:p>
          <a:p>
            <a:r>
              <a:rPr lang="de-DE" sz="800" b="1" dirty="0"/>
              <a:t>Zwischen </a:t>
            </a:r>
          </a:p>
          <a:p>
            <a:r>
              <a:rPr lang="de-DE" sz="800" b="1" dirty="0"/>
              <a:t>Frau/Herrn Prof./Priv.-</a:t>
            </a:r>
            <a:r>
              <a:rPr lang="de-DE" sz="800" b="1" dirty="0" err="1"/>
              <a:t>Doz</a:t>
            </a:r>
            <a:r>
              <a:rPr lang="de-DE" sz="800" b="1" dirty="0"/>
              <a:t>. Dr. ........................................................................... (Doktorvater),</a:t>
            </a:r>
          </a:p>
          <a:p>
            <a:r>
              <a:rPr lang="de-DE" sz="800" dirty="0"/>
              <a:t>Klinik / Institut / Abteilung .................................................................................................., und</a:t>
            </a:r>
          </a:p>
          <a:p>
            <a:r>
              <a:rPr lang="de-DE" sz="800" dirty="0"/>
              <a:t>Frau / Herrn stud. ............................................................................................. (Doktorand/-in),</a:t>
            </a:r>
          </a:p>
          <a:p>
            <a:r>
              <a:rPr lang="de-DE" sz="800" b="1" dirty="0"/>
              <a:t>	geb. am ............................ in .........................................................................................</a:t>
            </a:r>
          </a:p>
          <a:p>
            <a:r>
              <a:rPr lang="de-DE" sz="800" b="1" dirty="0"/>
              <a:t>	Studienanschrift / Tel.: ...................................................................................................</a:t>
            </a:r>
          </a:p>
          <a:p>
            <a:r>
              <a:rPr lang="de-DE" sz="800" dirty="0"/>
              <a:t>	............................................................................................................................</a:t>
            </a:r>
          </a:p>
          <a:p>
            <a:r>
              <a:rPr lang="de-DE" sz="800" dirty="0"/>
              <a:t>	Heimatanschrift / Tel.: ....................................................................................................</a:t>
            </a:r>
          </a:p>
          <a:p>
            <a:r>
              <a:rPr lang="de-DE" sz="800" dirty="0"/>
              <a:t>	............................................................................................................................,</a:t>
            </a:r>
          </a:p>
          <a:p>
            <a:r>
              <a:rPr lang="de-DE" sz="800" dirty="0"/>
              <a:t>	(Anschriften- und Telefonänderungen sind unaufgefordert mitzuteilen.)</a:t>
            </a:r>
          </a:p>
          <a:p>
            <a:r>
              <a:rPr lang="de-DE" sz="800" dirty="0"/>
              <a:t>wird zum Zwecke einer Promotion folgender Vertrag geschlossen: </a:t>
            </a:r>
          </a:p>
          <a:p>
            <a:r>
              <a:rPr lang="de-DE" sz="800" dirty="0"/>
              <a:t>Frau / Herr Professor (Priv.-</a:t>
            </a:r>
            <a:r>
              <a:rPr lang="de-DE" sz="800" dirty="0" err="1"/>
              <a:t>Doz</a:t>
            </a:r>
            <a:r>
              <a:rPr lang="de-DE" sz="800" dirty="0"/>
              <a:t>.) ........................................................................ (Doktorvater)</a:t>
            </a:r>
          </a:p>
          <a:p>
            <a:r>
              <a:rPr lang="de-DE" sz="800" dirty="0"/>
              <a:t>überlässt der Doktorandin/dem Doktoranden eine Dissertationsarbeit mit dem Rahmenthema</a:t>
            </a:r>
            <a:br>
              <a:rPr lang="de-DE" sz="800" dirty="0"/>
            </a:br>
            <a:r>
              <a:rPr lang="de-DE" sz="800" dirty="0"/>
              <a:t>.................................................................................................................................................... ....................................................................................................................................................</a:t>
            </a:r>
          </a:p>
          <a:p>
            <a:r>
              <a:rPr lang="de-DE" sz="800" dirty="0"/>
              <a:t>Betreuer/in der Arbeit wird Frau/Herr ............................................ sein. </a:t>
            </a:r>
          </a:p>
          <a:p>
            <a:r>
              <a:rPr lang="de-DE" sz="800" dirty="0"/>
              <a:t>Der Doktorvater verpflichtet sich, die für die Arbeit erforderlichen Mittel bereitzustellen, einen zügigen Fortgang der Arbeit zu ermöglichen und mit Ratschlägen behilflich zu sein.</a:t>
            </a:r>
          </a:p>
          <a:p>
            <a:r>
              <a:rPr lang="de-DE" sz="800" dirty="0"/>
              <a:t>Die/der Doktorand/-in bestätigt, dass sie/er die Grundsätze der Universität des Saarlandes zur Sicherung guter wissenschaftlicher Praxis (</a:t>
            </a:r>
            <a:r>
              <a:rPr lang="de-DE" sz="800" dirty="0" err="1"/>
              <a:t>Dienstbl</a:t>
            </a:r>
            <a:r>
              <a:rPr lang="de-DE" sz="800" dirty="0"/>
              <a:t>. 2001, S. 342) zur Kenntnis genommen hat. Sie/er verpflichtet sich, diese Grundsätze im Rahmen ihrer/seiner Doktorarbeit zu beachten. Darüber hinaus verpflichtet sie/er sich, über die experimentellen Arbeiten ein Laborjournal zu führen, das alle Messdaten und Messanordnungen enthält. Werden bei gesunden oder kranken Personen Daten erhoben oder Untersuchungen vorgenommen bzw. biologisches Material analysiert, so ist eine Befunddokumentation unerlässlich. Mit Abschluss der Arbeit oder bei Auflösung des Betreuungsverhältnisses sind alle Unterlagen und Ergebnisse, die der Erstellung der Arbeit dienten, zur weiteren (Mit-) Nutzung und zur Verwahrung dem Betreuer zur Verfügung zu stellen. Eine Veröffentlichung der Ergebnisse in Teilen oder als Ganzes bedarf der Zustimmung der/des Doktorandin/Doktoranden und der/des Betreuerin/Betreuers. Werden für die Dissertation Drittmittel für Forschungszwecke eingesetzt, so muss die/der Doktorand/-in darüber unterrichtet werden. Sie/er verpflichtet sich, die vom Drittmittelempfänger gegenüber dem Drittmittelgeber getroffenen Vereinbarungen einzuhalten. </a:t>
            </a:r>
          </a:p>
          <a:p>
            <a:r>
              <a:rPr lang="de-DE" sz="800" dirty="0"/>
              <a:t>Homburg, den ............................				..................................................</a:t>
            </a:r>
          </a:p>
          <a:p>
            <a:r>
              <a:rPr lang="de-DE" sz="800" dirty="0"/>
              <a:t>								Unterschrift Doktorvater</a:t>
            </a:r>
          </a:p>
          <a:p>
            <a:r>
              <a:rPr lang="de-DE" sz="800" dirty="0"/>
              <a:t>.....................................................				..................................................</a:t>
            </a:r>
          </a:p>
          <a:p>
            <a:r>
              <a:rPr lang="de-DE" sz="800" dirty="0"/>
              <a:t>Unterschrift Doktorand/-in					Unterschrift Betreuer/-in</a:t>
            </a:r>
          </a:p>
          <a:p>
            <a:r>
              <a:rPr lang="de-DE" sz="800" dirty="0"/>
              <a:t>Es wird empfohlen die für die jeweilige Institution relevanten Ordnungen aufzuzählen (Haus-, Bibliotheks- Ordnung, Unfallverhütungs-, Gefahrstoff-, Strahlenschutz-Verordnung, Tierschutz- Gentechnik-Gesetz). Der Datenschutz über Patienten und Probanden ist zu beachten.</a:t>
            </a:r>
          </a:p>
          <a:p>
            <a:endParaRPr lang="de-DE" sz="800" dirty="0"/>
          </a:p>
        </p:txBody>
      </p:sp>
    </p:spTree>
    <p:extLst>
      <p:ext uri="{BB962C8B-B14F-4D97-AF65-F5344CB8AC3E}">
        <p14:creationId xmlns:p14="http://schemas.microsoft.com/office/powerpoint/2010/main" val="72733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Dann ?</a:t>
            </a:r>
            <a:endParaRPr lang="de-DE" dirty="0"/>
          </a:p>
        </p:txBody>
      </p:sp>
      <p:sp>
        <p:nvSpPr>
          <p:cNvPr id="4" name="Datumsplatzhalter 3"/>
          <p:cNvSpPr>
            <a:spLocks noGrp="1"/>
          </p:cNvSpPr>
          <p:nvPr>
            <p:ph type="dt" sz="half" idx="10"/>
          </p:nvPr>
        </p:nvSpPr>
        <p:spPr/>
        <p:txBody>
          <a:bodyPr/>
          <a:lstStyle/>
          <a:p>
            <a:fld id="{5C2F09D2-49A8-40C4-A86D-1B3F38895699}"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dirty="0"/>
          </a:p>
        </p:txBody>
      </p:sp>
      <p:sp>
        <p:nvSpPr>
          <p:cNvPr id="6" name="Foliennummernplatzhalter 5"/>
          <p:cNvSpPr>
            <a:spLocks noGrp="1"/>
          </p:cNvSpPr>
          <p:nvPr>
            <p:ph type="sldNum" sz="quarter" idx="12"/>
          </p:nvPr>
        </p:nvSpPr>
        <p:spPr/>
        <p:txBody>
          <a:bodyPr/>
          <a:lstStyle/>
          <a:p>
            <a:fld id="{974B321C-B58D-7D41-97BB-AD89C1DD01DA}" type="slidenum">
              <a:rPr lang="de-DE" smtClean="0"/>
              <a:pPr/>
              <a:t>13</a:t>
            </a:fld>
            <a:endParaRPr lang="de-DE"/>
          </a:p>
        </p:txBody>
      </p:sp>
      <p:sp>
        <p:nvSpPr>
          <p:cNvPr id="7" name="Textfeld 6"/>
          <p:cNvSpPr txBox="1"/>
          <p:nvPr/>
        </p:nvSpPr>
        <p:spPr>
          <a:xfrm rot="1195313">
            <a:off x="357061" y="3041331"/>
            <a:ext cx="8163262" cy="584775"/>
          </a:xfrm>
          <a:prstGeom prst="rect">
            <a:avLst/>
          </a:prstGeom>
          <a:noFill/>
        </p:spPr>
        <p:txBody>
          <a:bodyPr wrap="square" rtlCol="0">
            <a:spAutoFit/>
          </a:bodyPr>
          <a:lstStyle/>
          <a:p>
            <a:r>
              <a:rPr lang="de-DE" sz="3200" dirty="0" smtClean="0"/>
              <a:t>Doktorarbeit und Erstellung der Dissertation</a:t>
            </a:r>
            <a:endParaRPr lang="de-DE" sz="3200" dirty="0"/>
          </a:p>
        </p:txBody>
      </p:sp>
    </p:spTree>
    <p:extLst>
      <p:ext uri="{BB962C8B-B14F-4D97-AF65-F5344CB8AC3E}">
        <p14:creationId xmlns:p14="http://schemas.microsoft.com/office/powerpoint/2010/main" val="331159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Einreichen</a:t>
            </a:r>
            <a:endParaRPr lang="de-DE" dirty="0"/>
          </a:p>
        </p:txBody>
      </p:sp>
      <p:sp>
        <p:nvSpPr>
          <p:cNvPr id="4" name="Datumsplatzhalter 3"/>
          <p:cNvSpPr>
            <a:spLocks noGrp="1"/>
          </p:cNvSpPr>
          <p:nvPr>
            <p:ph type="dt" sz="half" idx="10"/>
          </p:nvPr>
        </p:nvSpPr>
        <p:spPr/>
        <p:txBody>
          <a:bodyPr/>
          <a:lstStyle/>
          <a:p>
            <a:fld id="{FF95B68E-CAFD-4117-90E6-2E709C2CA475}"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14</a:t>
            </a:fld>
            <a:endParaRPr lang="de-DE"/>
          </a:p>
        </p:txBody>
      </p:sp>
      <p:sp>
        <p:nvSpPr>
          <p:cNvPr id="3" name="Textfeld 2"/>
          <p:cNvSpPr txBox="1"/>
          <p:nvPr/>
        </p:nvSpPr>
        <p:spPr>
          <a:xfrm>
            <a:off x="971600" y="1196752"/>
            <a:ext cx="7272808" cy="1200329"/>
          </a:xfrm>
          <a:prstGeom prst="rect">
            <a:avLst/>
          </a:prstGeom>
          <a:noFill/>
        </p:spPr>
        <p:txBody>
          <a:bodyPr wrap="square" rtlCol="0">
            <a:spAutoFit/>
          </a:bodyPr>
          <a:lstStyle/>
          <a:p>
            <a:pPr algn="ctr"/>
            <a:r>
              <a:rPr lang="de-DE" dirty="0" smtClean="0"/>
              <a:t>Voraussetzungen erfüllt ? </a:t>
            </a:r>
          </a:p>
          <a:p>
            <a:pPr algn="ctr"/>
            <a:r>
              <a:rPr lang="de-DE" dirty="0" smtClean="0"/>
              <a:t>s. § 4 Promotionsordnung</a:t>
            </a:r>
          </a:p>
          <a:p>
            <a:pPr algn="ctr"/>
            <a:endParaRPr lang="de-DE" dirty="0"/>
          </a:p>
          <a:p>
            <a:pPr algn="ctr"/>
            <a:r>
              <a:rPr lang="de-DE" dirty="0" smtClean="0"/>
              <a:t>Anmeldung im Dekanat </a:t>
            </a:r>
            <a:endParaRPr 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8" y="2428707"/>
            <a:ext cx="5021626" cy="381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34" y="2397081"/>
            <a:ext cx="4032448" cy="406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Bildergebnis für snoopy 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57980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Einreichen</a:t>
            </a:r>
            <a:endParaRPr lang="de-DE" dirty="0"/>
          </a:p>
        </p:txBody>
      </p:sp>
      <p:sp>
        <p:nvSpPr>
          <p:cNvPr id="4" name="Datumsplatzhalter 3"/>
          <p:cNvSpPr>
            <a:spLocks noGrp="1"/>
          </p:cNvSpPr>
          <p:nvPr>
            <p:ph type="dt" sz="half" idx="10"/>
          </p:nvPr>
        </p:nvSpPr>
        <p:spPr/>
        <p:txBody>
          <a:bodyPr/>
          <a:lstStyle/>
          <a:p>
            <a:fld id="{9AA40FF3-D68F-425A-87C9-A05492C73226}"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15</a:t>
            </a:fld>
            <a:endParaRPr lang="de-DE"/>
          </a:p>
        </p:txBody>
      </p:sp>
      <p:sp>
        <p:nvSpPr>
          <p:cNvPr id="3" name="Textfeld 2"/>
          <p:cNvSpPr txBox="1"/>
          <p:nvPr/>
        </p:nvSpPr>
        <p:spPr>
          <a:xfrm>
            <a:off x="971600" y="1196752"/>
            <a:ext cx="7272808" cy="1200329"/>
          </a:xfrm>
          <a:prstGeom prst="rect">
            <a:avLst/>
          </a:prstGeom>
          <a:noFill/>
        </p:spPr>
        <p:txBody>
          <a:bodyPr wrap="square" rtlCol="0">
            <a:spAutoFit/>
          </a:bodyPr>
          <a:lstStyle/>
          <a:p>
            <a:pPr algn="ctr"/>
            <a:r>
              <a:rPr lang="de-DE" dirty="0" smtClean="0"/>
              <a:t>Voraussetzungen erfüllt ? </a:t>
            </a:r>
          </a:p>
          <a:p>
            <a:pPr algn="ctr"/>
            <a:r>
              <a:rPr lang="de-DE" b="1" dirty="0" smtClean="0"/>
              <a:t>Praktisch </a:t>
            </a:r>
            <a:r>
              <a:rPr lang="de-DE" b="1" smtClean="0"/>
              <a:t>heißt das: </a:t>
            </a:r>
            <a:endParaRPr lang="de-DE" b="1" dirty="0" smtClean="0"/>
          </a:p>
          <a:p>
            <a:pPr algn="ctr"/>
            <a:endParaRPr lang="de-DE" dirty="0"/>
          </a:p>
          <a:p>
            <a:pPr algn="ctr"/>
            <a:r>
              <a:rPr lang="de-DE" dirty="0" smtClean="0"/>
              <a:t>Anmeldung gemäß §4 im Dekanat </a:t>
            </a:r>
            <a:endParaRPr lang="de-D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925791" cy="417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61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de-DE" dirty="0" smtClean="0"/>
              <a:t>Doktorprüfung</a:t>
            </a:r>
            <a:endParaRPr lang="de-DE" dirty="0"/>
          </a:p>
        </p:txBody>
      </p:sp>
      <p:sp>
        <p:nvSpPr>
          <p:cNvPr id="4" name="Datumsplatzhalter 3"/>
          <p:cNvSpPr>
            <a:spLocks noGrp="1"/>
          </p:cNvSpPr>
          <p:nvPr>
            <p:ph type="dt" sz="half" idx="10"/>
          </p:nvPr>
        </p:nvSpPr>
        <p:spPr/>
        <p:txBody>
          <a:bodyPr/>
          <a:lstStyle/>
          <a:p>
            <a:fld id="{6A055722-DC33-4846-8EF3-80AA71019995}"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16</a:t>
            </a:fld>
            <a:endParaRPr lang="de-DE"/>
          </a:p>
        </p:txBody>
      </p:sp>
      <p:sp>
        <p:nvSpPr>
          <p:cNvPr id="8" name="Textfeld 7"/>
          <p:cNvSpPr txBox="1"/>
          <p:nvPr/>
        </p:nvSpPr>
        <p:spPr>
          <a:xfrm>
            <a:off x="107504" y="2060848"/>
            <a:ext cx="4320480" cy="3293209"/>
          </a:xfrm>
          <a:prstGeom prst="rect">
            <a:avLst/>
          </a:prstGeom>
          <a:noFill/>
          <a:ln w="9525">
            <a:solidFill>
              <a:schemeClr val="tx1"/>
            </a:solidFill>
          </a:ln>
        </p:spPr>
        <p:txBody>
          <a:bodyPr wrap="square" rtlCol="0">
            <a:spAutoFit/>
          </a:bodyPr>
          <a:lstStyle/>
          <a:p>
            <a:r>
              <a:rPr lang="de-DE" sz="800" dirty="0"/>
              <a:t>Name:		..........................................</a:t>
            </a:r>
          </a:p>
          <a:p>
            <a:r>
              <a:rPr lang="de-DE" sz="800" dirty="0"/>
              <a:t>geb. am	..........................................</a:t>
            </a:r>
          </a:p>
          <a:p>
            <a:r>
              <a:rPr lang="de-DE" sz="800" dirty="0"/>
              <a:t>Adresse:	..........................................</a:t>
            </a:r>
          </a:p>
          <a:p>
            <a:r>
              <a:rPr lang="de-DE" sz="800" dirty="0"/>
              <a:t>	..........................................</a:t>
            </a:r>
          </a:p>
          <a:p>
            <a:r>
              <a:rPr lang="de-DE" sz="800" dirty="0"/>
              <a:t>                     ..........................................</a:t>
            </a:r>
          </a:p>
          <a:p>
            <a:r>
              <a:rPr lang="de-DE" sz="800" dirty="0"/>
              <a:t> </a:t>
            </a:r>
          </a:p>
          <a:p>
            <a:r>
              <a:rPr lang="de-DE" sz="800" dirty="0"/>
              <a:t> </a:t>
            </a:r>
          </a:p>
          <a:p>
            <a:r>
              <a:rPr lang="de-DE" sz="800" dirty="0"/>
              <a:t> </a:t>
            </a:r>
          </a:p>
          <a:p>
            <a:r>
              <a:rPr lang="de-DE" sz="800" dirty="0"/>
              <a:t> </a:t>
            </a:r>
          </a:p>
          <a:p>
            <a:r>
              <a:rPr lang="de-DE" sz="800" dirty="0"/>
              <a:t> </a:t>
            </a:r>
          </a:p>
          <a:p>
            <a:r>
              <a:rPr lang="de-DE" sz="800" dirty="0"/>
              <a:t> </a:t>
            </a:r>
          </a:p>
          <a:p>
            <a:r>
              <a:rPr lang="de-DE" sz="800" dirty="0"/>
              <a:t> </a:t>
            </a:r>
          </a:p>
          <a:p>
            <a:r>
              <a:rPr lang="de-DE" sz="800" b="1" dirty="0"/>
              <a:t>Erklärung gem. § 7 Abs. 1 Nr. 3 Promotionsordnung</a:t>
            </a:r>
          </a:p>
          <a:p>
            <a:r>
              <a:rPr lang="de-DE" sz="800" dirty="0"/>
              <a:t> </a:t>
            </a:r>
          </a:p>
          <a:p>
            <a:r>
              <a:rPr lang="de-DE" sz="800" dirty="0"/>
              <a:t> </a:t>
            </a:r>
          </a:p>
          <a:p>
            <a:r>
              <a:rPr lang="de-DE" sz="800" dirty="0"/>
              <a:t> </a:t>
            </a:r>
          </a:p>
          <a:p>
            <a:r>
              <a:rPr lang="de-DE" sz="800" dirty="0"/>
              <a:t>Hiermit versichere ich, dass ich mich bisher keiner Doktorprüfung unterzogen habe.</a:t>
            </a:r>
          </a:p>
          <a:p>
            <a:r>
              <a:rPr lang="de-DE" sz="800" dirty="0"/>
              <a:t> </a:t>
            </a:r>
          </a:p>
          <a:p>
            <a:r>
              <a:rPr lang="de-DE" sz="800" dirty="0"/>
              <a:t> </a:t>
            </a:r>
          </a:p>
          <a:p>
            <a:r>
              <a:rPr lang="de-DE" sz="800" dirty="0"/>
              <a:t> </a:t>
            </a:r>
          </a:p>
          <a:p>
            <a:r>
              <a:rPr lang="de-DE" sz="800" dirty="0"/>
              <a:t> </a:t>
            </a:r>
          </a:p>
          <a:p>
            <a:r>
              <a:rPr lang="de-DE" sz="800" dirty="0"/>
              <a:t>..............................................			.....................................................</a:t>
            </a:r>
          </a:p>
          <a:p>
            <a:r>
              <a:rPr lang="de-DE" sz="800" dirty="0"/>
              <a:t>Ort, Datum						Unterschrift</a:t>
            </a:r>
          </a:p>
          <a:p>
            <a:endParaRPr lang="de-DE" sz="800" dirty="0"/>
          </a:p>
        </p:txBody>
      </p:sp>
      <p:pic>
        <p:nvPicPr>
          <p:cNvPr id="4098" name="Picture 2" descr="C:\Users\bozzato_a\Desktop\Promotionskoloqu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060848"/>
            <a:ext cx="4194743" cy="32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8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07375" cy="1008063"/>
          </a:xfrm>
        </p:spPr>
        <p:txBody>
          <a:bodyPr anchor="ctr"/>
          <a:lstStyle/>
          <a:p>
            <a:pPr algn="ctr"/>
            <a:r>
              <a:rPr lang="de-DE" dirty="0" smtClean="0"/>
              <a:t>Prüfung </a:t>
            </a:r>
            <a:endParaRPr lang="de-DE" dirty="0"/>
          </a:p>
        </p:txBody>
      </p:sp>
      <p:sp>
        <p:nvSpPr>
          <p:cNvPr id="4" name="Datumsplatzhalter 3"/>
          <p:cNvSpPr>
            <a:spLocks noGrp="1"/>
          </p:cNvSpPr>
          <p:nvPr>
            <p:ph type="dt" sz="half" idx="10"/>
          </p:nvPr>
        </p:nvSpPr>
        <p:spPr/>
        <p:txBody>
          <a:bodyPr/>
          <a:lstStyle/>
          <a:p>
            <a:fld id="{190AC45A-E8C7-4C9E-B08C-9774CA910F4D}"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17</a:t>
            </a:fld>
            <a:endParaRPr lang="de-DE"/>
          </a:p>
        </p:txBody>
      </p:sp>
      <p:sp>
        <p:nvSpPr>
          <p:cNvPr id="3" name="Textfeld 2"/>
          <p:cNvSpPr txBox="1"/>
          <p:nvPr/>
        </p:nvSpPr>
        <p:spPr>
          <a:xfrm>
            <a:off x="683568" y="1196752"/>
            <a:ext cx="7272808" cy="369332"/>
          </a:xfrm>
          <a:prstGeom prst="rect">
            <a:avLst/>
          </a:prstGeom>
          <a:noFill/>
        </p:spPr>
        <p:txBody>
          <a:bodyPr wrap="square" rtlCol="0">
            <a:spAutoFit/>
          </a:bodyPr>
          <a:lstStyle/>
          <a:p>
            <a:pPr algn="ctr"/>
            <a:r>
              <a:rPr lang="de-DE" dirty="0" smtClean="0"/>
              <a:t>Erstellung von schriftlichen Gutachten im Promotionsausschuss</a:t>
            </a:r>
            <a:endParaRPr lang="de-DE" dirty="0"/>
          </a:p>
        </p:txBody>
      </p:sp>
      <p:sp>
        <p:nvSpPr>
          <p:cNvPr id="9" name="Pfeil nach rechts 8"/>
          <p:cNvSpPr/>
          <p:nvPr/>
        </p:nvSpPr>
        <p:spPr>
          <a:xfrm rot="5400000">
            <a:off x="4030128" y="2096852"/>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p:cNvSpPr txBox="1"/>
          <p:nvPr/>
        </p:nvSpPr>
        <p:spPr>
          <a:xfrm>
            <a:off x="835968" y="3491716"/>
            <a:ext cx="7272808" cy="369332"/>
          </a:xfrm>
          <a:prstGeom prst="rect">
            <a:avLst/>
          </a:prstGeom>
          <a:noFill/>
        </p:spPr>
        <p:txBody>
          <a:bodyPr wrap="square" rtlCol="0">
            <a:spAutoFit/>
          </a:bodyPr>
          <a:lstStyle/>
          <a:p>
            <a:pPr algn="ctr"/>
            <a:r>
              <a:rPr lang="de-DE" dirty="0" smtClean="0"/>
              <a:t>Zulassung zu Kolloquium/Doktorprüfung/Verteidigung</a:t>
            </a:r>
            <a:endParaRPr lang="de-DE" dirty="0"/>
          </a:p>
        </p:txBody>
      </p:sp>
      <p:sp>
        <p:nvSpPr>
          <p:cNvPr id="7" name="AutoShape 2" descr="Bildergebnis für snoopy defe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Bildergebnis für snoopy defe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6" descr="Bildergebnis für snoopy defe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149874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8207375" cy="1008063"/>
          </a:xfrm>
        </p:spPr>
        <p:txBody>
          <a:bodyPr anchor="ctr"/>
          <a:lstStyle/>
          <a:p>
            <a:pPr algn="ctr"/>
            <a:r>
              <a:rPr lang="de-DE" dirty="0" smtClean="0"/>
              <a:t>Doktorprüfung</a:t>
            </a:r>
            <a:endParaRPr lang="de-DE" dirty="0"/>
          </a:p>
        </p:txBody>
      </p:sp>
      <p:sp>
        <p:nvSpPr>
          <p:cNvPr id="4" name="Datumsplatzhalter 3"/>
          <p:cNvSpPr>
            <a:spLocks noGrp="1"/>
          </p:cNvSpPr>
          <p:nvPr>
            <p:ph type="dt" sz="half" idx="10"/>
          </p:nvPr>
        </p:nvSpPr>
        <p:spPr/>
        <p:txBody>
          <a:bodyPr/>
          <a:lstStyle/>
          <a:p>
            <a:fld id="{BAFBBEDC-F2A0-4EC4-BDE1-E21AAFFA9236}"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18</a:t>
            </a:fld>
            <a:endParaRPr lang="de-D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120680" cy="570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feil nach rechts 11"/>
          <p:cNvSpPr/>
          <p:nvPr/>
        </p:nvSpPr>
        <p:spPr>
          <a:xfrm>
            <a:off x="611560" y="5013176"/>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3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980728"/>
            <a:ext cx="8207375" cy="1008063"/>
          </a:xfrm>
        </p:spPr>
        <p:txBody>
          <a:bodyPr anchor="ctr"/>
          <a:lstStyle/>
          <a:p>
            <a:pPr algn="ctr"/>
            <a:r>
              <a:rPr lang="de-DE" dirty="0" smtClean="0"/>
              <a:t>Doktorprüfung</a:t>
            </a:r>
            <a:endParaRPr lang="de-DE" dirty="0"/>
          </a:p>
        </p:txBody>
      </p:sp>
      <p:sp>
        <p:nvSpPr>
          <p:cNvPr id="4" name="Datumsplatzhalter 3"/>
          <p:cNvSpPr>
            <a:spLocks noGrp="1"/>
          </p:cNvSpPr>
          <p:nvPr>
            <p:ph type="dt" sz="half" idx="10"/>
          </p:nvPr>
        </p:nvSpPr>
        <p:spPr/>
        <p:txBody>
          <a:bodyPr/>
          <a:lstStyle/>
          <a:p>
            <a:fld id="{BB9F63A5-FE4E-4580-86BA-5177358C73F9}"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19</a:t>
            </a:fld>
            <a:endParaRPr lang="de-DE"/>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3744416" cy="527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087" y="5301208"/>
            <a:ext cx="4222167" cy="124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4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9392"/>
            <a:ext cx="8207375" cy="1008063"/>
          </a:xfrm>
        </p:spPr>
        <p:txBody>
          <a:bodyPr anchor="ctr"/>
          <a:lstStyle/>
          <a:p>
            <a:pPr algn="ctr"/>
            <a:r>
              <a:rPr lang="de-DE" dirty="0" smtClean="0"/>
              <a:t>Ausgangssituation</a:t>
            </a:r>
            <a:endParaRPr lang="de-DE" dirty="0"/>
          </a:p>
        </p:txBody>
      </p:sp>
      <p:sp>
        <p:nvSpPr>
          <p:cNvPr id="4" name="Datumsplatzhalter 3"/>
          <p:cNvSpPr>
            <a:spLocks noGrp="1"/>
          </p:cNvSpPr>
          <p:nvPr>
            <p:ph type="dt" sz="half" idx="10"/>
          </p:nvPr>
        </p:nvSpPr>
        <p:spPr/>
        <p:txBody>
          <a:bodyPr/>
          <a:lstStyle/>
          <a:p>
            <a:fld id="{EEF6B3F0-7A32-4B14-8869-78818BA4BE12}"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2</a:t>
            </a:fld>
            <a:endParaRPr lang="de-DE"/>
          </a:p>
        </p:txBody>
      </p:sp>
      <p:sp>
        <p:nvSpPr>
          <p:cNvPr id="10" name="Titel 1"/>
          <p:cNvSpPr txBox="1">
            <a:spLocks/>
          </p:cNvSpPr>
          <p:nvPr/>
        </p:nvSpPr>
        <p:spPr bwMode="auto">
          <a:xfrm>
            <a:off x="323528" y="1484784"/>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800">
                <a:solidFill>
                  <a:schemeClr val="accent2"/>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2pPr>
            <a:lvl3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3pPr>
            <a:lvl4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4pPr>
            <a:lvl5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2800">
                <a:solidFill>
                  <a:schemeClr val="accent2"/>
                </a:solidFill>
                <a:latin typeface="Arial" pitchFamily="-104" charset="0"/>
              </a:defRPr>
            </a:lvl6pPr>
            <a:lvl7pPr marL="914400" algn="l" rtl="0" eaLnBrk="1" fontAlgn="base" hangingPunct="1">
              <a:lnSpc>
                <a:spcPct val="85000"/>
              </a:lnSpc>
              <a:spcBef>
                <a:spcPct val="0"/>
              </a:spcBef>
              <a:spcAft>
                <a:spcPct val="0"/>
              </a:spcAft>
              <a:defRPr sz="2800">
                <a:solidFill>
                  <a:schemeClr val="accent2"/>
                </a:solidFill>
                <a:latin typeface="Arial" pitchFamily="-104" charset="0"/>
              </a:defRPr>
            </a:lvl7pPr>
            <a:lvl8pPr marL="1371600" algn="l" rtl="0" eaLnBrk="1" fontAlgn="base" hangingPunct="1">
              <a:lnSpc>
                <a:spcPct val="85000"/>
              </a:lnSpc>
              <a:spcBef>
                <a:spcPct val="0"/>
              </a:spcBef>
              <a:spcAft>
                <a:spcPct val="0"/>
              </a:spcAft>
              <a:defRPr sz="2800">
                <a:solidFill>
                  <a:schemeClr val="accent2"/>
                </a:solidFill>
                <a:latin typeface="Arial" pitchFamily="-104" charset="0"/>
              </a:defRPr>
            </a:lvl8pPr>
            <a:lvl9pPr marL="1828800" algn="l" rtl="0" eaLnBrk="1" fontAlgn="base" hangingPunct="1">
              <a:lnSpc>
                <a:spcPct val="85000"/>
              </a:lnSpc>
              <a:spcBef>
                <a:spcPct val="0"/>
              </a:spcBef>
              <a:spcAft>
                <a:spcPct val="0"/>
              </a:spcAft>
              <a:defRPr sz="2800">
                <a:solidFill>
                  <a:schemeClr val="accent2"/>
                </a:solidFill>
                <a:latin typeface="Arial" pitchFamily="-104" charset="0"/>
              </a:defRPr>
            </a:lvl9pPr>
          </a:lstStyle>
          <a:p>
            <a:pPr algn="ctr"/>
            <a:r>
              <a:rPr lang="de-DE" kern="0" dirty="0" smtClean="0"/>
              <a:t>Doktorvater und Doktorarbeit gefunden ?!</a:t>
            </a:r>
            <a:endParaRPr lang="de-DE" kern="0" dirty="0"/>
          </a:p>
        </p:txBody>
      </p:sp>
    </p:spTree>
    <p:extLst>
      <p:ext uri="{BB962C8B-B14F-4D97-AF65-F5344CB8AC3E}">
        <p14:creationId xmlns:p14="http://schemas.microsoft.com/office/powerpoint/2010/main" val="3260485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07375" cy="1008063"/>
          </a:xfrm>
        </p:spPr>
        <p:txBody>
          <a:bodyPr anchor="ctr"/>
          <a:lstStyle/>
          <a:p>
            <a:pPr algn="ctr"/>
            <a:r>
              <a:rPr lang="de-DE" dirty="0" smtClean="0"/>
              <a:t>„</a:t>
            </a:r>
            <a:r>
              <a:rPr lang="de-DE" dirty="0" err="1" smtClean="0"/>
              <a:t>Good</a:t>
            </a:r>
            <a:r>
              <a:rPr lang="de-DE" dirty="0" smtClean="0"/>
              <a:t> Clinical Practice“</a:t>
            </a:r>
            <a:endParaRPr lang="de-DE" dirty="0"/>
          </a:p>
        </p:txBody>
      </p:sp>
      <p:sp>
        <p:nvSpPr>
          <p:cNvPr id="4" name="Datumsplatzhalter 3"/>
          <p:cNvSpPr>
            <a:spLocks noGrp="1"/>
          </p:cNvSpPr>
          <p:nvPr>
            <p:ph type="dt" sz="half" idx="10"/>
          </p:nvPr>
        </p:nvSpPr>
        <p:spPr/>
        <p:txBody>
          <a:bodyPr/>
          <a:lstStyle/>
          <a:p>
            <a:fld id="{C9FD81C1-7617-4CF6-B2D9-AE8F831BACA3}"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20</a:t>
            </a:fld>
            <a:endParaRPr lang="de-DE"/>
          </a:p>
        </p:txBody>
      </p:sp>
      <p:pic>
        <p:nvPicPr>
          <p:cNvPr id="2050" name="Picture 2" descr="C:\Users\bozzato_a\Desktop\Godd clin prat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208912" cy="5619102"/>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p:cNvSpPr/>
          <p:nvPr/>
        </p:nvSpPr>
        <p:spPr>
          <a:xfrm rot="14028475">
            <a:off x="1035086" y="4856090"/>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5014842"/>
            <a:ext cx="952500" cy="952500"/>
          </a:xfrm>
          <a:prstGeom prst="rect">
            <a:avLst/>
          </a:prstGeom>
        </p:spPr>
      </p:pic>
    </p:spTree>
    <p:extLst>
      <p:ext uri="{BB962C8B-B14F-4D97-AF65-F5344CB8AC3E}">
        <p14:creationId xmlns:p14="http://schemas.microsoft.com/office/powerpoint/2010/main" val="128920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C9FD81C1-7617-4CF6-B2D9-AE8F831BACA3}"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21</a:t>
            </a:fld>
            <a:endParaRPr lang="de-DE"/>
          </a:p>
        </p:txBody>
      </p:sp>
    </p:spTree>
    <p:extLst>
      <p:ext uri="{BB962C8B-B14F-4D97-AF65-F5344CB8AC3E}">
        <p14:creationId xmlns:p14="http://schemas.microsoft.com/office/powerpoint/2010/main" val="48518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2"/>
          <p:cNvSpPr>
            <a:spLocks noGrp="1"/>
          </p:cNvSpPr>
          <p:nvPr>
            <p:ph type="ctrTitle"/>
          </p:nvPr>
        </p:nvSpPr>
        <p:spPr>
          <a:xfrm>
            <a:off x="0" y="3755754"/>
            <a:ext cx="9036496" cy="2121518"/>
          </a:xfrm>
        </p:spPr>
        <p:txBody>
          <a:bodyPr anchor="ctr"/>
          <a:lstStyle/>
          <a:p>
            <a:pPr algn="ctr"/>
            <a:r>
              <a:rPr lang="de-DE" dirty="0">
                <a:latin typeface="Arial" charset="0"/>
              </a:rPr>
              <a:t>http://www.uniklinikum-saarland.de/de/lehre/dekanat/promotion/</a:t>
            </a:r>
          </a:p>
        </p:txBody>
      </p:sp>
      <p:sp>
        <p:nvSpPr>
          <p:cNvPr id="15365" name="Fußzeilenplatzhalter 3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dirty="0" smtClean="0">
                <a:solidFill>
                  <a:schemeClr val="accent2"/>
                </a:solidFill>
              </a:rPr>
              <a:t>Prof. A. Bozzato</a:t>
            </a:r>
            <a:endParaRPr lang="de-DE" sz="1400" dirty="0">
              <a:solidFill>
                <a:schemeClr val="accent2"/>
              </a:solidFill>
            </a:endParaRPr>
          </a:p>
        </p:txBody>
      </p:sp>
      <p:pic>
        <p:nvPicPr>
          <p:cNvPr id="1026" name="Picture 2" descr="http://www.uniklinikum-saarland.de/typo3temp/pics/2108f53e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47" y="548680"/>
            <a:ext cx="2245201" cy="161695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66559" y="2532288"/>
            <a:ext cx="4752528" cy="2246769"/>
          </a:xfrm>
          <a:prstGeom prst="rect">
            <a:avLst/>
          </a:prstGeom>
          <a:noFill/>
        </p:spPr>
        <p:txBody>
          <a:bodyPr wrap="square" rtlCol="0">
            <a:spAutoFit/>
          </a:bodyPr>
          <a:lstStyle/>
          <a:p>
            <a:r>
              <a:rPr lang="de-DE" sz="1400" dirty="0"/>
              <a:t>Medizinische Fakultät</a:t>
            </a:r>
            <a:br>
              <a:rPr lang="de-DE" sz="1400" dirty="0"/>
            </a:br>
            <a:r>
              <a:rPr lang="de-DE" sz="1400" dirty="0"/>
              <a:t>der Universität des Saarlandes</a:t>
            </a:r>
            <a:br>
              <a:rPr lang="de-DE" sz="1400" dirty="0"/>
            </a:br>
            <a:r>
              <a:rPr lang="de-DE" sz="1400" dirty="0"/>
              <a:t>Dekanat, Gebäude 15</a:t>
            </a:r>
            <a:br>
              <a:rPr lang="de-DE" sz="1400" dirty="0"/>
            </a:br>
            <a:r>
              <a:rPr lang="de-DE" sz="1400" dirty="0"/>
              <a:t>66421 Homburg Öffnungszeiten:</a:t>
            </a:r>
            <a:br>
              <a:rPr lang="de-DE" sz="1400" dirty="0"/>
            </a:br>
            <a:r>
              <a:rPr lang="de-DE" sz="1400" dirty="0"/>
              <a:t>Mo. - Fr. 9 bis 11 Uhr</a:t>
            </a:r>
          </a:p>
          <a:p>
            <a:r>
              <a:rPr lang="de-DE" sz="1400" dirty="0" smtClean="0"/>
              <a:t>Tel</a:t>
            </a:r>
            <a:r>
              <a:rPr lang="de-DE" sz="1400" dirty="0"/>
              <a:t>:  06841/16-26000</a:t>
            </a:r>
            <a:br>
              <a:rPr lang="de-DE" sz="1400" dirty="0"/>
            </a:br>
            <a:r>
              <a:rPr lang="de-DE" sz="1400" dirty="0"/>
              <a:t>Fax: 06841/16-26003</a:t>
            </a:r>
            <a:br>
              <a:rPr lang="de-DE" sz="1400" dirty="0"/>
            </a:br>
            <a:r>
              <a:rPr lang="de-DE" sz="1400" dirty="0" err="1">
                <a:solidFill>
                  <a:srgbClr val="FF0000"/>
                </a:solidFill>
              </a:rPr>
              <a:t>mfdekan</a:t>
            </a:r>
            <a:r>
              <a:rPr lang="de-DE" sz="1400" dirty="0">
                <a:solidFill>
                  <a:srgbClr val="FF0000"/>
                </a:solidFill>
              </a:rPr>
              <a:t> @uks.eu</a:t>
            </a:r>
            <a:r>
              <a:rPr lang="de-DE" sz="1400" dirty="0"/>
              <a:t/>
            </a:r>
            <a:br>
              <a:rPr lang="de-DE" sz="1400" dirty="0"/>
            </a:br>
            <a:r>
              <a:rPr lang="de-DE" sz="1400" dirty="0"/>
              <a:t/>
            </a:r>
            <a:br>
              <a:rPr lang="de-DE" sz="1400" dirty="0"/>
            </a:br>
            <a:endParaRPr lang="de-DE" sz="1400" dirty="0"/>
          </a:p>
        </p:txBody>
      </p:sp>
      <p:sp>
        <p:nvSpPr>
          <p:cNvPr id="2" name="Datumsplatzhalter 1"/>
          <p:cNvSpPr>
            <a:spLocks noGrp="1"/>
          </p:cNvSpPr>
          <p:nvPr>
            <p:ph type="dt" sz="half" idx="10"/>
          </p:nvPr>
        </p:nvSpPr>
        <p:spPr/>
        <p:txBody>
          <a:bodyPr/>
          <a:lstStyle/>
          <a:p>
            <a:fld id="{EFEB0B32-9B1F-4B32-AC6A-0377FFCF1340}" type="datetime1">
              <a:rPr lang="de-DE" smtClean="0"/>
              <a:t>21.01.2016</a:t>
            </a:fld>
            <a:endParaRPr lang="de-DE"/>
          </a:p>
        </p:txBody>
      </p:sp>
    </p:spTree>
    <p:extLst>
      <p:ext uri="{BB962C8B-B14F-4D97-AF65-F5344CB8AC3E}">
        <p14:creationId xmlns:p14="http://schemas.microsoft.com/office/powerpoint/2010/main" val="356796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1400"/>
            <a:ext cx="8207375" cy="1008063"/>
          </a:xfrm>
        </p:spPr>
        <p:txBody>
          <a:bodyPr anchor="ctr"/>
          <a:lstStyle/>
          <a:p>
            <a:pPr algn="ctr"/>
            <a:r>
              <a:rPr lang="de-DE" dirty="0" err="1" smtClean="0"/>
              <a:t>Get</a:t>
            </a:r>
            <a:r>
              <a:rPr lang="de-DE" dirty="0" smtClean="0"/>
              <a:t> </a:t>
            </a:r>
            <a:r>
              <a:rPr lang="de-DE" dirty="0" err="1" smtClean="0"/>
              <a:t>started</a:t>
            </a:r>
            <a:r>
              <a:rPr lang="de-DE" dirty="0" smtClean="0"/>
              <a:t> !</a:t>
            </a:r>
            <a:endParaRPr lang="de-DE" dirty="0"/>
          </a:p>
        </p:txBody>
      </p:sp>
      <p:sp>
        <p:nvSpPr>
          <p:cNvPr id="4" name="Datumsplatzhalter 3"/>
          <p:cNvSpPr>
            <a:spLocks noGrp="1"/>
          </p:cNvSpPr>
          <p:nvPr>
            <p:ph type="dt" sz="half" idx="10"/>
          </p:nvPr>
        </p:nvSpPr>
        <p:spPr/>
        <p:txBody>
          <a:bodyPr/>
          <a:lstStyle/>
          <a:p>
            <a:fld id="{88FA69F1-81E0-4E25-87B1-216F83F46B5D}"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4</a:t>
            </a:fld>
            <a:endParaRPr lang="de-DE"/>
          </a:p>
        </p:txBody>
      </p:sp>
      <p:pic>
        <p:nvPicPr>
          <p:cNvPr id="1026" name="Picture 2" descr="C:\Users\bozzato_a\Desktop\Promohomepage 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5616" y="875184"/>
            <a:ext cx="651130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2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204FAF3-1685-4D72-8E17-837A5233FDF6}"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5</a:t>
            </a:fld>
            <a:endParaRPr lang="de-DE"/>
          </a:p>
        </p:txBody>
      </p:sp>
      <p:pic>
        <p:nvPicPr>
          <p:cNvPr id="1026" name="Picture 2" descr="C:\Users\bozzato_a\Desktop\Promohomepa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5184"/>
            <a:ext cx="6511307"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rot="1089166">
            <a:off x="430118" y="1538421"/>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itel 1"/>
          <p:cNvSpPr txBox="1">
            <a:spLocks/>
          </p:cNvSpPr>
          <p:nvPr/>
        </p:nvSpPr>
        <p:spPr bwMode="auto">
          <a:xfrm>
            <a:off x="395536" y="-17140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800">
                <a:solidFill>
                  <a:schemeClr val="accent2"/>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2pPr>
            <a:lvl3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3pPr>
            <a:lvl4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4pPr>
            <a:lvl5pPr algn="l" rtl="0" eaLnBrk="1" fontAlgn="base" hangingPunct="1">
              <a:lnSpc>
                <a:spcPct val="85000"/>
              </a:lnSpc>
              <a:spcBef>
                <a:spcPct val="0"/>
              </a:spcBef>
              <a:spcAft>
                <a:spcPct val="0"/>
              </a:spcAft>
              <a:defRPr sz="2800">
                <a:solidFill>
                  <a:schemeClr val="accent2"/>
                </a:solidFill>
                <a:latin typeface="Arial" pitchFamily="-104"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2800">
                <a:solidFill>
                  <a:schemeClr val="accent2"/>
                </a:solidFill>
                <a:latin typeface="Arial" pitchFamily="-104" charset="0"/>
              </a:defRPr>
            </a:lvl6pPr>
            <a:lvl7pPr marL="914400" algn="l" rtl="0" eaLnBrk="1" fontAlgn="base" hangingPunct="1">
              <a:lnSpc>
                <a:spcPct val="85000"/>
              </a:lnSpc>
              <a:spcBef>
                <a:spcPct val="0"/>
              </a:spcBef>
              <a:spcAft>
                <a:spcPct val="0"/>
              </a:spcAft>
              <a:defRPr sz="2800">
                <a:solidFill>
                  <a:schemeClr val="accent2"/>
                </a:solidFill>
                <a:latin typeface="Arial" pitchFamily="-104" charset="0"/>
              </a:defRPr>
            </a:lvl7pPr>
            <a:lvl8pPr marL="1371600" algn="l" rtl="0" eaLnBrk="1" fontAlgn="base" hangingPunct="1">
              <a:lnSpc>
                <a:spcPct val="85000"/>
              </a:lnSpc>
              <a:spcBef>
                <a:spcPct val="0"/>
              </a:spcBef>
              <a:spcAft>
                <a:spcPct val="0"/>
              </a:spcAft>
              <a:defRPr sz="2800">
                <a:solidFill>
                  <a:schemeClr val="accent2"/>
                </a:solidFill>
                <a:latin typeface="Arial" pitchFamily="-104" charset="0"/>
              </a:defRPr>
            </a:lvl8pPr>
            <a:lvl9pPr marL="1828800" algn="l" rtl="0" eaLnBrk="1" fontAlgn="base" hangingPunct="1">
              <a:lnSpc>
                <a:spcPct val="85000"/>
              </a:lnSpc>
              <a:spcBef>
                <a:spcPct val="0"/>
              </a:spcBef>
              <a:spcAft>
                <a:spcPct val="0"/>
              </a:spcAft>
              <a:defRPr sz="2800">
                <a:solidFill>
                  <a:schemeClr val="accent2"/>
                </a:solidFill>
                <a:latin typeface="Arial" pitchFamily="-104" charset="0"/>
              </a:defRPr>
            </a:lvl9pPr>
          </a:lstStyle>
          <a:p>
            <a:pPr algn="ctr"/>
            <a:r>
              <a:rPr lang="de-DE" kern="0" smtClean="0"/>
              <a:t>Get started !</a:t>
            </a:r>
            <a:endParaRPr lang="de-DE" kern="0" dirty="0"/>
          </a:p>
        </p:txBody>
      </p:sp>
    </p:spTree>
    <p:extLst>
      <p:ext uri="{BB962C8B-B14F-4D97-AF65-F5344CB8AC3E}">
        <p14:creationId xmlns:p14="http://schemas.microsoft.com/office/powerpoint/2010/main" val="39229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96240482-CC53-4AB1-836F-8CD485B0B804}"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6</a:t>
            </a:fld>
            <a:endParaRPr lang="de-DE"/>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7554925"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rot="1089166">
            <a:off x="755576" y="1106374"/>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title"/>
          </p:nvPr>
        </p:nvSpPr>
        <p:spPr>
          <a:xfrm>
            <a:off x="395536" y="-171400"/>
            <a:ext cx="8207375" cy="1008063"/>
          </a:xfrm>
        </p:spPr>
        <p:txBody>
          <a:bodyPr anchor="ctr"/>
          <a:lstStyle/>
          <a:p>
            <a:pPr algn="ctr"/>
            <a:r>
              <a:rPr lang="de-DE" dirty="0" smtClean="0"/>
              <a:t>Promotionsordnung</a:t>
            </a:r>
            <a:endParaRPr lang="de-DE" dirty="0"/>
          </a:p>
        </p:txBody>
      </p:sp>
      <p:sp>
        <p:nvSpPr>
          <p:cNvPr id="8" name="AutoShape 4" descr="Bildergebnis für snoopy 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46728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9392"/>
            <a:ext cx="8207375" cy="1008063"/>
          </a:xfrm>
        </p:spPr>
        <p:txBody>
          <a:bodyPr anchor="ctr"/>
          <a:lstStyle/>
          <a:p>
            <a:pPr algn="ctr"/>
            <a:r>
              <a:rPr lang="de-DE" dirty="0"/>
              <a:t>Richtlinien für Doktoranden</a:t>
            </a:r>
          </a:p>
        </p:txBody>
      </p:sp>
      <p:sp>
        <p:nvSpPr>
          <p:cNvPr id="4" name="Datumsplatzhalter 3"/>
          <p:cNvSpPr>
            <a:spLocks noGrp="1"/>
          </p:cNvSpPr>
          <p:nvPr>
            <p:ph type="dt" sz="half" idx="10"/>
          </p:nvPr>
        </p:nvSpPr>
        <p:spPr/>
        <p:txBody>
          <a:bodyPr/>
          <a:lstStyle/>
          <a:p>
            <a:fld id="{EEF6B3F0-7A32-4B14-8869-78818BA4BE12}"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7</a:t>
            </a:fld>
            <a:endParaRPr lang="de-DE"/>
          </a:p>
        </p:txBody>
      </p:sp>
      <p:pic>
        <p:nvPicPr>
          <p:cNvPr id="1026" name="Picture 2" descr="C:\Users\bozzato_a\Desktop\Promohomepa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5184"/>
            <a:ext cx="6511307"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rot="898464">
            <a:off x="405547" y="1765586"/>
            <a:ext cx="864096" cy="3600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0418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20" y="-22051"/>
            <a:ext cx="8207375" cy="1008063"/>
          </a:xfrm>
        </p:spPr>
        <p:txBody>
          <a:bodyPr anchor="ctr"/>
          <a:lstStyle/>
          <a:p>
            <a:pPr algn="ctr"/>
            <a:r>
              <a:rPr lang="de-DE" dirty="0" smtClean="0"/>
              <a:t>Richtlinien für Doktoranden</a:t>
            </a:r>
            <a:endParaRPr lang="de-DE" dirty="0"/>
          </a:p>
        </p:txBody>
      </p:sp>
      <p:sp>
        <p:nvSpPr>
          <p:cNvPr id="4" name="Datumsplatzhalter 3"/>
          <p:cNvSpPr>
            <a:spLocks noGrp="1"/>
          </p:cNvSpPr>
          <p:nvPr>
            <p:ph type="dt" sz="half" idx="10"/>
          </p:nvPr>
        </p:nvSpPr>
        <p:spPr/>
        <p:txBody>
          <a:bodyPr/>
          <a:lstStyle/>
          <a:p>
            <a:fld id="{9763D540-AE9D-4F22-A693-2AE1666B14AF}"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8</a:t>
            </a:fld>
            <a:endParaRPr lang="de-D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79678"/>
            <a:ext cx="7861262" cy="567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518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20" y="-22051"/>
            <a:ext cx="8207375" cy="1008063"/>
          </a:xfrm>
        </p:spPr>
        <p:txBody>
          <a:bodyPr anchor="ctr"/>
          <a:lstStyle/>
          <a:p>
            <a:pPr algn="ctr"/>
            <a:r>
              <a:rPr lang="de-DE" dirty="0" smtClean="0"/>
              <a:t>Richtlinien für Doktoranden</a:t>
            </a:r>
            <a:endParaRPr lang="de-DE" dirty="0"/>
          </a:p>
        </p:txBody>
      </p:sp>
      <p:sp>
        <p:nvSpPr>
          <p:cNvPr id="4" name="Datumsplatzhalter 3"/>
          <p:cNvSpPr>
            <a:spLocks noGrp="1"/>
          </p:cNvSpPr>
          <p:nvPr>
            <p:ph type="dt" sz="half" idx="10"/>
          </p:nvPr>
        </p:nvSpPr>
        <p:spPr/>
        <p:txBody>
          <a:bodyPr/>
          <a:lstStyle/>
          <a:p>
            <a:fld id="{FBAE3D0B-ED87-40DB-ABFC-14909F5C8910}" type="datetime1">
              <a:rPr lang="de-DE" smtClean="0"/>
              <a:t>21.01.2016</a:t>
            </a:fld>
            <a:endParaRPr lang="de-DE"/>
          </a:p>
        </p:txBody>
      </p:sp>
      <p:sp>
        <p:nvSpPr>
          <p:cNvPr id="5" name="Fußzeilenplatzhalter 4"/>
          <p:cNvSpPr>
            <a:spLocks noGrp="1"/>
          </p:cNvSpPr>
          <p:nvPr>
            <p:ph type="ftr" sz="quarter" idx="11"/>
          </p:nvPr>
        </p:nvSpPr>
        <p:spPr/>
        <p:txBody>
          <a:bodyPr/>
          <a:lstStyle/>
          <a:p>
            <a:pPr>
              <a:defRPr/>
            </a:pPr>
            <a:r>
              <a:rPr lang="de-DE" smtClean="0"/>
              <a:t>Prof. A. Bozzato</a:t>
            </a:r>
            <a:endParaRPr lang="de-DE"/>
          </a:p>
        </p:txBody>
      </p:sp>
      <p:sp>
        <p:nvSpPr>
          <p:cNvPr id="6" name="Foliennummernplatzhalter 5"/>
          <p:cNvSpPr>
            <a:spLocks noGrp="1"/>
          </p:cNvSpPr>
          <p:nvPr>
            <p:ph type="sldNum" sz="quarter" idx="12"/>
          </p:nvPr>
        </p:nvSpPr>
        <p:spPr/>
        <p:txBody>
          <a:bodyPr/>
          <a:lstStyle/>
          <a:p>
            <a:fld id="{974B321C-B58D-7D41-97BB-AD89C1DD01DA}" type="slidenum">
              <a:rPr lang="de-DE" smtClean="0"/>
              <a:pPr/>
              <a:t>9</a:t>
            </a:fld>
            <a:endParaRPr lang="de-D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70184"/>
            <a:ext cx="8770168" cy="98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63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GHNO 2014">
  <a:themeElements>
    <a:clrScheme name="PowerPoint_UKS_mitHintergrund_10_2011 1">
      <a:dk1>
        <a:srgbClr val="000000"/>
      </a:dk1>
      <a:lt1>
        <a:srgbClr val="FFFFFF"/>
      </a:lt1>
      <a:dk2>
        <a:srgbClr val="000000"/>
      </a:dk2>
      <a:lt2>
        <a:srgbClr val="808080"/>
      </a:lt2>
      <a:accent1>
        <a:srgbClr val="93BEE9"/>
      </a:accent1>
      <a:accent2>
        <a:srgbClr val="0F376A"/>
      </a:accent2>
      <a:accent3>
        <a:srgbClr val="FFFFFF"/>
      </a:accent3>
      <a:accent4>
        <a:srgbClr val="000000"/>
      </a:accent4>
      <a:accent5>
        <a:srgbClr val="C8DBF2"/>
      </a:accent5>
      <a:accent6>
        <a:srgbClr val="0C315F"/>
      </a:accent6>
      <a:hlink>
        <a:srgbClr val="D1DBE5"/>
      </a:hlink>
      <a:folHlink>
        <a:srgbClr val="99CC00"/>
      </a:folHlink>
    </a:clrScheme>
    <a:fontScheme name="PowerPoint_UKS_mitHintergrund_10_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owerPoint_UKS_mitHintergrund_10_2011 1">
        <a:dk1>
          <a:srgbClr val="000000"/>
        </a:dk1>
        <a:lt1>
          <a:srgbClr val="FFFFFF"/>
        </a:lt1>
        <a:dk2>
          <a:srgbClr val="000000"/>
        </a:dk2>
        <a:lt2>
          <a:srgbClr val="808080"/>
        </a:lt2>
        <a:accent1>
          <a:srgbClr val="93BEE9"/>
        </a:accent1>
        <a:accent2>
          <a:srgbClr val="0F376A"/>
        </a:accent2>
        <a:accent3>
          <a:srgbClr val="FFFFFF"/>
        </a:accent3>
        <a:accent4>
          <a:srgbClr val="000000"/>
        </a:accent4>
        <a:accent5>
          <a:srgbClr val="C8DBF2"/>
        </a:accent5>
        <a:accent6>
          <a:srgbClr val="0C315F"/>
        </a:accent6>
        <a:hlink>
          <a:srgbClr val="D1DBE5"/>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Words>
  <Application>Microsoft Office PowerPoint</Application>
  <PresentationFormat>Bildschirmpräsentation (4:3)</PresentationFormat>
  <Paragraphs>143</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DGHNO 2014</vt:lpstr>
      <vt:lpstr>Richtlinien Promotion</vt:lpstr>
      <vt:lpstr>Ausgangssituation</vt:lpstr>
      <vt:lpstr>http://www.uniklinikum-saarland.de/de/lehre/dekanat/promotion/</vt:lpstr>
      <vt:lpstr>Get started !</vt:lpstr>
      <vt:lpstr>PowerPoint-Präsentation</vt:lpstr>
      <vt:lpstr>Promotionsordnung</vt:lpstr>
      <vt:lpstr>Richtlinien für Doktoranden</vt:lpstr>
      <vt:lpstr>Richtlinien für Doktoranden</vt:lpstr>
      <vt:lpstr>Richtlinien für Doktoranden</vt:lpstr>
      <vt:lpstr>Promotionsliste / Vertrag</vt:lpstr>
      <vt:lpstr>Promotionsliste / Vertrag</vt:lpstr>
      <vt:lpstr>Vertrag</vt:lpstr>
      <vt:lpstr>Dann ?</vt:lpstr>
      <vt:lpstr>Einreichen</vt:lpstr>
      <vt:lpstr>Einreichen</vt:lpstr>
      <vt:lpstr>Doktorprüfung</vt:lpstr>
      <vt:lpstr>Prüfung </vt:lpstr>
      <vt:lpstr>Doktorprüfung</vt:lpstr>
      <vt:lpstr>Doktorprüfung</vt:lpstr>
      <vt:lpstr>„Good Clinical Practice“</vt:lpstr>
      <vt:lpstr>PowerPoint-Präsentation</vt:lpstr>
    </vt:vector>
  </TitlesOfParts>
  <Company>Uniklinikum des Saarlandes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 des Rechenzentrums</dc:creator>
  <cp:lastModifiedBy>Bozzato, Alessandro</cp:lastModifiedBy>
  <cp:revision>233</cp:revision>
  <dcterms:created xsi:type="dcterms:W3CDTF">2014-04-25T08:52:47Z</dcterms:created>
  <dcterms:modified xsi:type="dcterms:W3CDTF">2016-01-21T08:21:50Z</dcterms:modified>
</cp:coreProperties>
</file>